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147376784" r:id="rId2"/>
    <p:sldId id="2147376795" r:id="rId3"/>
    <p:sldId id="2147376831" r:id="rId4"/>
    <p:sldId id="2147376862" r:id="rId5"/>
    <p:sldId id="2147376863" r:id="rId6"/>
    <p:sldId id="2147376861" r:id="rId7"/>
    <p:sldId id="2147376849" r:id="rId8"/>
    <p:sldId id="2147376851" r:id="rId9"/>
    <p:sldId id="2147376820" r:id="rId10"/>
    <p:sldId id="2147376821" r:id="rId11"/>
    <p:sldId id="2147376825" r:id="rId12"/>
    <p:sldId id="2147376832" r:id="rId13"/>
    <p:sldId id="2147376836" r:id="rId14"/>
    <p:sldId id="2147376793" r:id="rId15"/>
    <p:sldId id="2147376788" r:id="rId16"/>
    <p:sldId id="2147376786" r:id="rId17"/>
    <p:sldId id="2147376789" r:id="rId18"/>
    <p:sldId id="2147376811" r:id="rId19"/>
    <p:sldId id="2147376812" r:id="rId20"/>
    <p:sldId id="2147376837" r:id="rId21"/>
    <p:sldId id="2147376866" r:id="rId22"/>
    <p:sldId id="2147376864" r:id="rId23"/>
    <p:sldId id="2147376865" r:id="rId24"/>
    <p:sldId id="2147376867" r:id="rId25"/>
    <p:sldId id="2147376868" r:id="rId26"/>
    <p:sldId id="2147376871" r:id="rId27"/>
    <p:sldId id="2147376869" r:id="rId28"/>
    <p:sldId id="2147376870" r:id="rId29"/>
    <p:sldId id="2147376850" r:id="rId30"/>
    <p:sldId id="2147376843" r:id="rId3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0" d="100"/>
          <a:sy n="80" d="100"/>
        </p:scale>
        <p:origin x="10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6DE45A-9A35-4F83-B59C-17B42F1F750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7A0B307-C117-43A8-A82F-4ACF21A759D1}">
      <dgm:prSet phldrT="[Text]" custT="1"/>
      <dgm:spPr>
        <a:xfrm>
          <a:off x="377988" y="249490"/>
          <a:ext cx="4523255" cy="499299"/>
        </a:xfrm>
        <a:prstGeom prst="rect">
          <a:avLst/>
        </a:prstGeom>
        <a:solidFill>
          <a:srgbClr val="10069F"/>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0" lang="en-US" sz="1400" b="1" i="0" u="none" strike="noStrike" cap="none" spc="0" normalizeH="0" baseline="0" noProof="0" dirty="0">
              <a:ln>
                <a:noFill/>
              </a:ln>
              <a:solidFill>
                <a:schemeClr val="bg1"/>
              </a:solidFill>
              <a:effectLst/>
              <a:uLnTx/>
              <a:uFillTx/>
              <a:latin typeface="Arial" panose="020B0604020202020204"/>
              <a:ea typeface="+mn-ea"/>
              <a:cs typeface="+mn-cs"/>
            </a:rPr>
            <a:t>ENEAGRAMA - </a:t>
          </a:r>
          <a:r>
            <a:rPr kumimoji="0" lang="en-US" sz="1400" b="0" i="0" u="none" strike="noStrike" cap="none" spc="0" normalizeH="0" baseline="0" noProof="0" dirty="0">
              <a:ln>
                <a:noFill/>
              </a:ln>
              <a:solidFill>
                <a:schemeClr val="bg1"/>
              </a:solidFill>
              <a:effectLst/>
              <a:uLnTx/>
              <a:uFillTx/>
              <a:latin typeface="Arial" panose="020B0604020202020204"/>
              <a:ea typeface="+mn-ea"/>
              <a:cs typeface="+mn-cs"/>
            </a:rPr>
            <a:t>Ser conciente</a:t>
          </a:r>
          <a:r>
            <a:rPr kumimoji="0" lang="en-US" sz="1400" b="1" i="0" u="none" strike="noStrike" cap="none" spc="0" normalizeH="0" baseline="0" noProof="0" dirty="0">
              <a:ln>
                <a:noFill/>
              </a:ln>
              <a:solidFill>
                <a:schemeClr val="bg1"/>
              </a:solidFill>
              <a:effectLst/>
              <a:uLnTx/>
              <a:uFillTx/>
              <a:latin typeface="Arial" panose="020B0604020202020204"/>
              <a:ea typeface="+mn-ea"/>
              <a:cs typeface="+mn-cs"/>
            </a:rPr>
            <a:t> </a:t>
          </a:r>
          <a:endParaRPr lang="en-US" sz="1400" b="1" dirty="0">
            <a:solidFill>
              <a:schemeClr val="bg1"/>
            </a:solidFill>
            <a:latin typeface="Arial" panose="020B0604020202020204" pitchFamily="34" charset="0"/>
            <a:ea typeface="+mn-ea"/>
            <a:cs typeface="Arial" panose="020B0604020202020204" pitchFamily="34" charset="0"/>
          </a:endParaRPr>
        </a:p>
      </dgm:t>
    </dgm:pt>
    <dgm:pt modelId="{4B551427-8737-4D62-8FF8-108875062414}" type="parTrans" cxnId="{6BC9D7C2-5E17-46B6-B25D-C5E4C9B7CE7E}">
      <dgm:prSet/>
      <dgm:spPr/>
      <dgm:t>
        <a:bodyPr/>
        <a:lstStyle/>
        <a:p>
          <a:endParaRPr lang="en-US" sz="1400" b="1">
            <a:latin typeface="Arial" panose="020B0604020202020204" pitchFamily="34" charset="0"/>
            <a:cs typeface="Arial" panose="020B0604020202020204" pitchFamily="34" charset="0"/>
          </a:endParaRPr>
        </a:p>
      </dgm:t>
    </dgm:pt>
    <dgm:pt modelId="{4AB34915-8D20-4528-857A-F1E1EC62CFFC}" type="sibTrans" cxnId="{6BC9D7C2-5E17-46B6-B25D-C5E4C9B7CE7E}">
      <dgm:prSet/>
      <dgm:spPr>
        <a:xfrm>
          <a:off x="-4514143" y="-692216"/>
          <a:ext cx="5377553" cy="5377553"/>
        </a:xfrm>
        <a:prstGeom prst="blockArc">
          <a:avLst>
            <a:gd name="adj1" fmla="val 18900000"/>
            <a:gd name="adj2" fmla="val 2700000"/>
            <a:gd name="adj3" fmla="val 402"/>
          </a:avLst>
        </a:prstGeom>
        <a:noFill/>
        <a:ln w="12700" cap="flat" cmpd="sng" algn="ctr">
          <a:solidFill>
            <a:srgbClr val="10069F">
              <a:shade val="60000"/>
              <a:hueOff val="0"/>
              <a:satOff val="0"/>
              <a:lumOff val="0"/>
              <a:alphaOff val="0"/>
            </a:srgbClr>
          </a:solidFill>
          <a:prstDash val="solid"/>
          <a:miter lim="800000"/>
        </a:ln>
        <a:effectLst/>
      </dgm:spPr>
      <dgm:t>
        <a:bodyPr/>
        <a:lstStyle/>
        <a:p>
          <a:endParaRPr lang="en-US" sz="1400" b="1">
            <a:latin typeface="Arial" panose="020B0604020202020204" pitchFamily="34" charset="0"/>
            <a:cs typeface="Arial" panose="020B0604020202020204" pitchFamily="34" charset="0"/>
          </a:endParaRPr>
        </a:p>
      </dgm:t>
    </dgm:pt>
    <dgm:pt modelId="{F5AC8656-0E58-45F0-9424-3B9D4E8A4BCB}">
      <dgm:prSet phldrT="[Text]" custT="1"/>
      <dgm:spPr>
        <a:xfrm>
          <a:off x="845582" y="1746910"/>
          <a:ext cx="4055661" cy="499299"/>
        </a:xfrm>
        <a:prstGeom prst="rect">
          <a:avLst/>
        </a:prstGeom>
        <a:solidFill>
          <a:srgbClr val="10069F"/>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0" lang="en-US" sz="1400" b="1" i="0" u="none" strike="noStrike" cap="none" spc="0" normalizeH="0" baseline="0" noProof="0" dirty="0">
              <a:ln>
                <a:noFill/>
              </a:ln>
              <a:solidFill>
                <a:schemeClr val="bg1"/>
              </a:solidFill>
              <a:effectLst/>
              <a:uLnTx/>
              <a:uFillTx/>
              <a:latin typeface="Arial" panose="020B0604020202020204"/>
              <a:ea typeface="+mn-ea"/>
              <a:cs typeface="+mn-cs"/>
            </a:rPr>
            <a:t>M-FP - </a:t>
          </a:r>
          <a:r>
            <a:rPr kumimoji="0" lang="en-US" sz="1400" b="0" i="0" u="none" strike="noStrike" cap="none" spc="0" normalizeH="0" baseline="0" noProof="0" dirty="0">
              <a:ln>
                <a:noFill/>
              </a:ln>
              <a:solidFill>
                <a:schemeClr val="bg1"/>
              </a:solidFill>
              <a:effectLst/>
              <a:uLnTx/>
              <a:uFillTx/>
              <a:latin typeface="Arial" panose="020B0604020202020204"/>
              <a:ea typeface="+mn-ea"/>
              <a:cs typeface="+mn-cs"/>
            </a:rPr>
            <a:t>Mi Full Potential</a:t>
          </a:r>
          <a:endParaRPr lang="en-US" sz="1400" b="1" dirty="0">
            <a:solidFill>
              <a:schemeClr val="bg1"/>
            </a:solidFill>
            <a:latin typeface="Arial" panose="020B0604020202020204" pitchFamily="34" charset="0"/>
            <a:ea typeface="+mn-ea"/>
            <a:cs typeface="Arial" panose="020B0604020202020204" pitchFamily="34" charset="0"/>
          </a:endParaRPr>
        </a:p>
      </dgm:t>
    </dgm:pt>
    <dgm:pt modelId="{234E3E93-2D06-4566-A68E-E74545BEFF37}" type="parTrans" cxnId="{D50BD83D-351C-49C2-82CE-F26BC52B3109}">
      <dgm:prSet/>
      <dgm:spPr/>
      <dgm:t>
        <a:bodyPr/>
        <a:lstStyle/>
        <a:p>
          <a:endParaRPr lang="en-US" sz="1400" b="1">
            <a:latin typeface="Arial" panose="020B0604020202020204" pitchFamily="34" charset="0"/>
            <a:cs typeface="Arial" panose="020B0604020202020204" pitchFamily="34" charset="0"/>
          </a:endParaRPr>
        </a:p>
      </dgm:t>
    </dgm:pt>
    <dgm:pt modelId="{073273A6-F27D-455A-8E60-521BD4AEC9AB}" type="sibTrans" cxnId="{D50BD83D-351C-49C2-82CE-F26BC52B3109}">
      <dgm:prSet/>
      <dgm:spPr/>
      <dgm:t>
        <a:bodyPr/>
        <a:lstStyle/>
        <a:p>
          <a:endParaRPr lang="en-US" sz="1400" b="1">
            <a:latin typeface="Arial" panose="020B0604020202020204" pitchFamily="34" charset="0"/>
            <a:cs typeface="Arial" panose="020B0604020202020204" pitchFamily="34" charset="0"/>
          </a:endParaRPr>
        </a:p>
      </dgm:t>
    </dgm:pt>
    <dgm:pt modelId="{A9EC9AF1-0577-46F6-A108-6DB536331303}">
      <dgm:prSet phldrT="[Text]" custT="1"/>
      <dgm:spPr>
        <a:xfrm>
          <a:off x="735772" y="2411053"/>
          <a:ext cx="4165471" cy="668432"/>
        </a:xfrm>
        <a:prstGeom prst="rect">
          <a:avLst/>
        </a:prstGeom>
        <a:solidFill>
          <a:srgbClr val="10069F">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0" lang="en-US" sz="1400" b="1" i="0" u="none" strike="noStrike" cap="none" spc="0" normalizeH="0" baseline="0" noProof="0" dirty="0">
              <a:ln>
                <a:noFill/>
              </a:ln>
              <a:solidFill>
                <a:schemeClr val="bg1"/>
              </a:solidFill>
              <a:effectLst/>
              <a:uLnTx/>
              <a:uFillTx/>
              <a:latin typeface="Arial" panose="020B0604020202020204"/>
              <a:ea typeface="+mn-ea"/>
              <a:cs typeface="+mn-cs"/>
            </a:rPr>
            <a:t>MOVE 1.0 - </a:t>
          </a:r>
          <a:r>
            <a:rPr kumimoji="0" lang="en-US" sz="1400" b="0" i="0" u="none" strike="noStrike" cap="none" spc="0" normalizeH="0" baseline="0" noProof="0" dirty="0">
              <a:ln>
                <a:noFill/>
              </a:ln>
              <a:solidFill>
                <a:schemeClr val="bg1"/>
              </a:solidFill>
              <a:effectLst/>
              <a:uLnTx/>
              <a:uFillTx/>
              <a:latin typeface="Arial" panose="020B0604020202020204"/>
              <a:ea typeface="+mn-ea"/>
              <a:cs typeface="+mn-cs"/>
            </a:rPr>
            <a:t>Mi Motivación</a:t>
          </a:r>
          <a:endParaRPr kumimoji="0" lang="en-US" sz="1400" b="0" i="0" u="none" strike="noStrike" cap="none" spc="0" normalizeH="0" baseline="0" noProof="0" dirty="0">
            <a:ln>
              <a:noFill/>
            </a:ln>
            <a:solidFill>
              <a:schemeClr val="bg1"/>
            </a:solidFill>
            <a:effectLst/>
            <a:uLnTx/>
            <a:uFillTx/>
            <a:latin typeface="Arial" panose="020B0604020202020204"/>
            <a:ea typeface="+mn-ea"/>
            <a:cs typeface="Aldhabi" panose="020B0604020202020204" pitchFamily="2" charset="-78"/>
          </a:endParaRPr>
        </a:p>
      </dgm:t>
    </dgm:pt>
    <dgm:pt modelId="{86397E2A-8116-4136-A723-AA15AFE0128A}" type="parTrans" cxnId="{24F5E0B7-6D8A-40B6-A71C-8C11D1460AC2}">
      <dgm:prSet/>
      <dgm:spPr/>
      <dgm:t>
        <a:bodyPr/>
        <a:lstStyle/>
        <a:p>
          <a:endParaRPr lang="en-US" sz="1400" b="1">
            <a:latin typeface="Arial" panose="020B0604020202020204" pitchFamily="34" charset="0"/>
            <a:cs typeface="Arial" panose="020B0604020202020204" pitchFamily="34" charset="0"/>
          </a:endParaRPr>
        </a:p>
      </dgm:t>
    </dgm:pt>
    <dgm:pt modelId="{F28CDB61-FC18-4967-A2E6-1016841EC919}" type="sibTrans" cxnId="{24F5E0B7-6D8A-40B6-A71C-8C11D1460AC2}">
      <dgm:prSet/>
      <dgm:spPr/>
      <dgm:t>
        <a:bodyPr/>
        <a:lstStyle/>
        <a:p>
          <a:endParaRPr lang="en-US" sz="1400" b="1">
            <a:latin typeface="Arial" panose="020B0604020202020204" pitchFamily="34" charset="0"/>
            <a:cs typeface="Arial" panose="020B0604020202020204" pitchFamily="34" charset="0"/>
          </a:endParaRPr>
        </a:p>
      </dgm:t>
    </dgm:pt>
    <dgm:pt modelId="{7AC982CD-3D25-49C0-A168-45F8A569020F}">
      <dgm:prSet phldrT="[Text]" custT="1"/>
      <dgm:spPr>
        <a:xfrm>
          <a:off x="377988" y="3244330"/>
          <a:ext cx="4523255" cy="499299"/>
        </a:xfrm>
        <a:prstGeom prst="rect">
          <a:avLst/>
        </a:prstGeom>
        <a:solidFill>
          <a:srgbClr val="10069F">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0" lang="en-US" sz="1400" b="1" i="0" u="none" strike="noStrike" cap="none" spc="0" normalizeH="0" baseline="0" noProof="0" dirty="0">
              <a:ln>
                <a:noFill/>
              </a:ln>
              <a:solidFill>
                <a:schemeClr val="bg1"/>
              </a:solidFill>
              <a:effectLst/>
              <a:uLnTx/>
              <a:uFillTx/>
              <a:latin typeface="Arial" panose="020B0604020202020204"/>
              <a:ea typeface="+mn-ea"/>
              <a:cs typeface="+mn-cs"/>
            </a:rPr>
            <a:t>LEAD 3.0 – </a:t>
          </a:r>
          <a:r>
            <a:rPr kumimoji="0" lang="en-US" sz="1400" b="0" i="0" u="none" strike="noStrike" cap="none" spc="0" normalizeH="0" baseline="0" noProof="0" dirty="0">
              <a:ln>
                <a:noFill/>
              </a:ln>
              <a:solidFill>
                <a:schemeClr val="bg1"/>
              </a:solidFill>
              <a:effectLst/>
              <a:uLnTx/>
              <a:uFillTx/>
              <a:latin typeface="Arial" panose="020B0604020202020204"/>
              <a:ea typeface="+mn-ea"/>
              <a:cs typeface="+mn-cs"/>
            </a:rPr>
            <a:t>Mi Liderazgo </a:t>
          </a:r>
          <a:endParaRPr lang="en-US" sz="1400" b="0" dirty="0">
            <a:solidFill>
              <a:schemeClr val="bg1"/>
            </a:solidFill>
            <a:latin typeface="Arial" panose="020B0604020202020204" pitchFamily="34" charset="0"/>
            <a:ea typeface="+mn-ea"/>
            <a:cs typeface="Arial" panose="020B0604020202020204" pitchFamily="34" charset="0"/>
          </a:endParaRPr>
        </a:p>
      </dgm:t>
    </dgm:pt>
    <dgm:pt modelId="{E6F9C343-05EE-4977-9FF9-96D7EDC73C6A}" type="parTrans" cxnId="{4B077024-D51D-445A-9E5E-8599FD64457E}">
      <dgm:prSet/>
      <dgm:spPr/>
      <dgm:t>
        <a:bodyPr/>
        <a:lstStyle/>
        <a:p>
          <a:endParaRPr lang="en-US" sz="1400" b="1">
            <a:latin typeface="Arial" panose="020B0604020202020204" pitchFamily="34" charset="0"/>
            <a:cs typeface="Arial" panose="020B0604020202020204" pitchFamily="34" charset="0"/>
          </a:endParaRPr>
        </a:p>
      </dgm:t>
    </dgm:pt>
    <dgm:pt modelId="{A904653D-8B05-4BED-804A-1FBF1B854CF1}" type="sibTrans" cxnId="{4B077024-D51D-445A-9E5E-8599FD64457E}">
      <dgm:prSet/>
      <dgm:spPr/>
      <dgm:t>
        <a:bodyPr/>
        <a:lstStyle/>
        <a:p>
          <a:endParaRPr lang="en-US" sz="1400" b="1">
            <a:latin typeface="Arial" panose="020B0604020202020204" pitchFamily="34" charset="0"/>
            <a:cs typeface="Arial" panose="020B0604020202020204" pitchFamily="34" charset="0"/>
          </a:endParaRPr>
        </a:p>
      </dgm:t>
    </dgm:pt>
    <dgm:pt modelId="{86CAD231-D137-4656-9341-3C221B79C312}">
      <dgm:prSet phldrT="[Text]" custT="1"/>
      <dgm:spPr>
        <a:xfrm>
          <a:off x="735772" y="975167"/>
          <a:ext cx="4165471" cy="545365"/>
        </a:xfrm>
        <a:prstGeom prst="rect">
          <a:avLst/>
        </a:prstGeom>
        <a:solidFill>
          <a:srgbClr val="10069F"/>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0" lang="en-US" sz="1400" b="1" i="0" u="none" strike="noStrike" cap="none" spc="0" normalizeH="0" baseline="0" noProof="0" dirty="0">
              <a:ln>
                <a:noFill/>
              </a:ln>
              <a:solidFill>
                <a:schemeClr val="bg1"/>
              </a:solidFill>
              <a:effectLst/>
              <a:uLnTx/>
              <a:uFillTx/>
              <a:latin typeface="Arial" panose="020B0604020202020204"/>
              <a:ea typeface="+mn-ea"/>
              <a:cs typeface="+mn-cs"/>
            </a:rPr>
            <a:t>LIFE  - </a:t>
          </a:r>
          <a:r>
            <a:rPr lang="en-US" sz="1400" dirty="0">
              <a:solidFill>
                <a:schemeClr val="bg1"/>
              </a:solidFill>
              <a:latin typeface="Arial" panose="020B0604020202020204"/>
            </a:rPr>
            <a:t>Mi Propósito</a:t>
          </a:r>
          <a:r>
            <a:rPr kumimoji="0" lang="en-US" sz="1400" b="1" i="0" u="none" strike="noStrike" cap="none" spc="0" normalizeH="0" baseline="0" noProof="0" dirty="0">
              <a:ln>
                <a:noFill/>
              </a:ln>
              <a:solidFill>
                <a:schemeClr val="bg1"/>
              </a:solidFill>
              <a:effectLst/>
              <a:uLnTx/>
              <a:uFillTx/>
              <a:latin typeface="Arial" panose="020B0604020202020204"/>
              <a:ea typeface="+mn-ea"/>
              <a:cs typeface="+mn-cs"/>
            </a:rPr>
            <a:t> </a:t>
          </a:r>
          <a:endParaRPr lang="en-US" sz="1400" b="1" dirty="0">
            <a:solidFill>
              <a:schemeClr val="bg1"/>
            </a:solidFill>
            <a:latin typeface="Arial" panose="020B0604020202020204" pitchFamily="34" charset="0"/>
            <a:ea typeface="+mn-ea"/>
            <a:cs typeface="Arial" panose="020B0604020202020204" pitchFamily="34" charset="0"/>
          </a:endParaRPr>
        </a:p>
      </dgm:t>
    </dgm:pt>
    <dgm:pt modelId="{4AFFF6A1-8D41-4593-B03C-E75A31BC4FC8}" type="parTrans" cxnId="{472C27CA-2F7B-482B-AF81-6E4D7446D65C}">
      <dgm:prSet/>
      <dgm:spPr/>
      <dgm:t>
        <a:bodyPr/>
        <a:lstStyle/>
        <a:p>
          <a:endParaRPr lang="es-AR"/>
        </a:p>
      </dgm:t>
    </dgm:pt>
    <dgm:pt modelId="{B87B9150-62BB-45C0-AAA1-63455E6A3A34}" type="sibTrans" cxnId="{472C27CA-2F7B-482B-AF81-6E4D7446D65C}">
      <dgm:prSet/>
      <dgm:spPr/>
      <dgm:t>
        <a:bodyPr/>
        <a:lstStyle/>
        <a:p>
          <a:endParaRPr lang="es-AR"/>
        </a:p>
      </dgm:t>
    </dgm:pt>
    <dgm:pt modelId="{0F1B64D6-5B37-490D-B71F-646A3D689FCB}">
      <dgm:prSet phldrT="[Text]" custT="1"/>
      <dgm:spPr>
        <a:xfrm>
          <a:off x="377988" y="3244330"/>
          <a:ext cx="4523255" cy="499299"/>
        </a:xfrm>
        <a:solidFill>
          <a:srgbClr val="10069F">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ClrTx/>
            <a:buSzTx/>
            <a:buFont typeface="Arial" panose="020B0604020202020204" pitchFamily="34" charset="0"/>
            <a:buChar char="•"/>
          </a:pPr>
          <a:r>
            <a:rPr kumimoji="0" lang="en-US" sz="1400" b="1" i="0" u="none" strike="noStrike" cap="none" spc="0" normalizeH="0" baseline="0" noProof="0" dirty="0">
              <a:ln>
                <a:noFill/>
              </a:ln>
              <a:solidFill>
                <a:schemeClr val="bg1"/>
              </a:solidFill>
              <a:effectLst/>
              <a:uLnTx/>
              <a:uFillTx/>
              <a:latin typeface="Arial" panose="020B0604020202020204"/>
              <a:ea typeface="+mn-ea"/>
              <a:cs typeface="+mn-cs"/>
            </a:rPr>
            <a:t>MIND-1.0 – </a:t>
          </a:r>
          <a:r>
            <a:rPr kumimoji="0" lang="en-US" sz="1400" b="0" i="0" u="none" strike="noStrike" cap="none" spc="0" normalizeH="0" baseline="0" noProof="0" dirty="0">
              <a:ln>
                <a:noFill/>
              </a:ln>
              <a:solidFill>
                <a:schemeClr val="bg1"/>
              </a:solidFill>
              <a:effectLst/>
              <a:uLnTx/>
              <a:uFillTx/>
              <a:latin typeface="Arial" panose="020B0604020202020204"/>
              <a:ea typeface="+mn-ea"/>
              <a:cs typeface="+mn-cs"/>
            </a:rPr>
            <a:t>Mi </a:t>
          </a:r>
          <a:r>
            <a:rPr kumimoji="0" lang="en-US" sz="1400" b="0" i="0" u="none" strike="noStrike" cap="none" spc="0" normalizeH="0" baseline="0" noProof="0" dirty="0" err="1">
              <a:ln>
                <a:noFill/>
              </a:ln>
              <a:solidFill>
                <a:schemeClr val="bg1"/>
              </a:solidFill>
              <a:effectLst/>
              <a:uLnTx/>
              <a:uFillTx/>
              <a:latin typeface="Arial" panose="020B0604020202020204"/>
              <a:ea typeface="+mn-ea"/>
              <a:cs typeface="+mn-cs"/>
            </a:rPr>
            <a:t>Pensar</a:t>
          </a:r>
          <a:endParaRPr lang="en-US" sz="1400" b="0" dirty="0">
            <a:solidFill>
              <a:schemeClr val="bg1"/>
            </a:solidFill>
            <a:latin typeface="Arial" panose="020B0604020202020204" pitchFamily="34" charset="0"/>
            <a:ea typeface="+mn-ea"/>
            <a:cs typeface="Arial" panose="020B0604020202020204" pitchFamily="34" charset="0"/>
          </a:endParaRPr>
        </a:p>
      </dgm:t>
    </dgm:pt>
    <dgm:pt modelId="{97E3A9FF-CEE1-421A-B34A-C2A8AAD73AEC}" type="parTrans" cxnId="{C127F2A3-B611-406D-A3EC-360DC62BFAC6}">
      <dgm:prSet/>
      <dgm:spPr/>
      <dgm:t>
        <a:bodyPr/>
        <a:lstStyle/>
        <a:p>
          <a:endParaRPr lang="es-AR"/>
        </a:p>
      </dgm:t>
    </dgm:pt>
    <dgm:pt modelId="{2AC5C382-642D-414E-AB68-D32498A48FDD}" type="sibTrans" cxnId="{C127F2A3-B611-406D-A3EC-360DC62BFAC6}">
      <dgm:prSet/>
      <dgm:spPr/>
      <dgm:t>
        <a:bodyPr/>
        <a:lstStyle/>
        <a:p>
          <a:endParaRPr lang="es-AR"/>
        </a:p>
      </dgm:t>
    </dgm:pt>
    <dgm:pt modelId="{8E38512F-7D2C-4684-90AB-D70BB21A4887}">
      <dgm:prSet phldrT="[Text]" custT="1"/>
      <dgm:spPr>
        <a:xfrm>
          <a:off x="377988" y="3244330"/>
          <a:ext cx="4523255" cy="499299"/>
        </a:xfrm>
        <a:solidFill>
          <a:srgbClr val="10069F">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ClrTx/>
            <a:buSzTx/>
            <a:buFont typeface="Arial" panose="020B0604020202020204" pitchFamily="34" charset="0"/>
            <a:buChar char="•"/>
          </a:pPr>
          <a:r>
            <a:rPr kumimoji="0" lang="en-US" sz="1400" b="1" i="0" u="none" strike="noStrike" cap="none" spc="0" normalizeH="0" baseline="0" noProof="0" dirty="0">
              <a:ln>
                <a:noFill/>
              </a:ln>
              <a:solidFill>
                <a:schemeClr val="bg1"/>
              </a:solidFill>
              <a:effectLst/>
              <a:uLnTx/>
              <a:uFillTx/>
              <a:latin typeface="Arial" panose="020B0604020202020204"/>
              <a:ea typeface="+mn-ea"/>
              <a:cs typeface="+mn-cs"/>
            </a:rPr>
            <a:t>Follow your DREAM - </a:t>
          </a:r>
          <a:r>
            <a:rPr kumimoji="0" lang="en-US" sz="1400" b="0" i="0" u="none" strike="noStrike" cap="none" spc="0" normalizeH="0" baseline="0" noProof="0" dirty="0">
              <a:ln>
                <a:noFill/>
              </a:ln>
              <a:solidFill>
                <a:schemeClr val="bg1"/>
              </a:solidFill>
              <a:effectLst/>
              <a:uLnTx/>
              <a:uFillTx/>
              <a:latin typeface="Arial" panose="020B0604020202020204"/>
              <a:ea typeface="+mn-ea"/>
              <a:cs typeface="+mn-cs"/>
            </a:rPr>
            <a:t>Visualización</a:t>
          </a:r>
          <a:endParaRPr lang="en-US" sz="1400" b="0" dirty="0">
            <a:solidFill>
              <a:schemeClr val="bg1"/>
            </a:solidFill>
            <a:latin typeface="Arial" panose="020B0604020202020204" pitchFamily="34" charset="0"/>
            <a:ea typeface="+mn-ea"/>
            <a:cs typeface="Arial" panose="020B0604020202020204" pitchFamily="34" charset="0"/>
          </a:endParaRPr>
        </a:p>
      </dgm:t>
    </dgm:pt>
    <dgm:pt modelId="{52D99EE0-DF1F-4586-B3E7-9EBF2D449CBF}" type="parTrans" cxnId="{010E4E21-2570-49A4-9AE4-3127C68830DA}">
      <dgm:prSet/>
      <dgm:spPr/>
      <dgm:t>
        <a:bodyPr/>
        <a:lstStyle/>
        <a:p>
          <a:endParaRPr lang="es-AR"/>
        </a:p>
      </dgm:t>
    </dgm:pt>
    <dgm:pt modelId="{45F1665B-A974-419A-957B-6081263A4657}" type="sibTrans" cxnId="{010E4E21-2570-49A4-9AE4-3127C68830DA}">
      <dgm:prSet/>
      <dgm:spPr/>
      <dgm:t>
        <a:bodyPr/>
        <a:lstStyle/>
        <a:p>
          <a:endParaRPr lang="es-AR"/>
        </a:p>
      </dgm:t>
    </dgm:pt>
    <dgm:pt modelId="{BE1D83AB-E59D-4301-8702-83456EBCAC36}" type="pres">
      <dgm:prSet presAssocID="{E86DE45A-9A35-4F83-B59C-17B42F1F750C}" presName="Name0" presStyleCnt="0">
        <dgm:presLayoutVars>
          <dgm:chMax val="7"/>
          <dgm:chPref val="7"/>
          <dgm:dir/>
        </dgm:presLayoutVars>
      </dgm:prSet>
      <dgm:spPr/>
    </dgm:pt>
    <dgm:pt modelId="{82280448-D9B6-4A73-B667-3E2D7D949265}" type="pres">
      <dgm:prSet presAssocID="{E86DE45A-9A35-4F83-B59C-17B42F1F750C}" presName="Name1" presStyleCnt="0"/>
      <dgm:spPr/>
    </dgm:pt>
    <dgm:pt modelId="{2198F85C-1BE5-43CB-86E4-5076A68D4320}" type="pres">
      <dgm:prSet presAssocID="{E86DE45A-9A35-4F83-B59C-17B42F1F750C}" presName="cycle" presStyleCnt="0"/>
      <dgm:spPr/>
    </dgm:pt>
    <dgm:pt modelId="{6329B08B-A731-4FA1-8AAC-DE996D09C12B}" type="pres">
      <dgm:prSet presAssocID="{E86DE45A-9A35-4F83-B59C-17B42F1F750C}" presName="srcNode" presStyleLbl="node1" presStyleIdx="0" presStyleCnt="7"/>
      <dgm:spPr/>
    </dgm:pt>
    <dgm:pt modelId="{E7247F0A-9AE9-4958-88CF-19349929C5BC}" type="pres">
      <dgm:prSet presAssocID="{E86DE45A-9A35-4F83-B59C-17B42F1F750C}" presName="conn" presStyleLbl="parChTrans1D2" presStyleIdx="0" presStyleCnt="1"/>
      <dgm:spPr/>
    </dgm:pt>
    <dgm:pt modelId="{C5290EF4-2DA8-4EC1-BD75-D632E57C0D6B}" type="pres">
      <dgm:prSet presAssocID="{E86DE45A-9A35-4F83-B59C-17B42F1F750C}" presName="extraNode" presStyleLbl="node1" presStyleIdx="0" presStyleCnt="7"/>
      <dgm:spPr/>
    </dgm:pt>
    <dgm:pt modelId="{958C9B21-3136-4D0B-8537-436675E2F8B9}" type="pres">
      <dgm:prSet presAssocID="{E86DE45A-9A35-4F83-B59C-17B42F1F750C}" presName="dstNode" presStyleLbl="node1" presStyleIdx="0" presStyleCnt="7"/>
      <dgm:spPr/>
    </dgm:pt>
    <dgm:pt modelId="{A45CAAE5-D7B1-4173-A17C-33CC79E0B455}" type="pres">
      <dgm:prSet presAssocID="{E7A0B307-C117-43A8-A82F-4ACF21A759D1}" presName="text_1" presStyleLbl="node1" presStyleIdx="0" presStyleCnt="7">
        <dgm:presLayoutVars>
          <dgm:bulletEnabled val="1"/>
        </dgm:presLayoutVars>
      </dgm:prSet>
      <dgm:spPr/>
    </dgm:pt>
    <dgm:pt modelId="{2DD9B34C-3849-4645-959D-275D4001F7F4}" type="pres">
      <dgm:prSet presAssocID="{E7A0B307-C117-43A8-A82F-4ACF21A759D1}" presName="accent_1" presStyleCnt="0"/>
      <dgm:spPr/>
    </dgm:pt>
    <dgm:pt modelId="{2736CA83-D2D5-43E9-BD08-A13DD1B413C0}" type="pres">
      <dgm:prSet presAssocID="{E7A0B307-C117-43A8-A82F-4ACF21A759D1}" presName="accentRepeatNode" presStyleLbl="solidFgAcc1" presStyleIdx="0" presStyleCnt="7"/>
      <dgm:spPr>
        <a:xfrm>
          <a:off x="65926" y="187077"/>
          <a:ext cx="624124" cy="624124"/>
        </a:xfrm>
        <a:prstGeom prst="ellipse">
          <a:avLst/>
        </a:prstGeom>
        <a:solidFill>
          <a:sysClr val="window" lastClr="FFFFFF">
            <a:hueOff val="0"/>
            <a:satOff val="0"/>
            <a:lumOff val="0"/>
            <a:alphaOff val="0"/>
          </a:sysClr>
        </a:solidFill>
        <a:ln w="12700" cap="flat" cmpd="sng" algn="ctr">
          <a:solidFill>
            <a:srgbClr val="10069F">
              <a:hueOff val="0"/>
              <a:satOff val="0"/>
              <a:lumOff val="0"/>
              <a:alphaOff val="0"/>
            </a:srgbClr>
          </a:solidFill>
          <a:prstDash val="solid"/>
          <a:miter lim="800000"/>
        </a:ln>
        <a:effectLst/>
      </dgm:spPr>
    </dgm:pt>
    <dgm:pt modelId="{6839A244-9B82-44AE-BF53-F195D590C584}" type="pres">
      <dgm:prSet presAssocID="{86CAD231-D137-4656-9341-3C221B79C312}" presName="text_2" presStyleLbl="node1" presStyleIdx="1" presStyleCnt="7" custScaleY="109226">
        <dgm:presLayoutVars>
          <dgm:bulletEnabled val="1"/>
        </dgm:presLayoutVars>
      </dgm:prSet>
      <dgm:spPr/>
    </dgm:pt>
    <dgm:pt modelId="{02CE8741-06E2-4346-A023-CAF6CD7627DE}" type="pres">
      <dgm:prSet presAssocID="{86CAD231-D137-4656-9341-3C221B79C312}" presName="accent_2" presStyleCnt="0"/>
      <dgm:spPr/>
    </dgm:pt>
    <dgm:pt modelId="{9F818E91-8B28-48C5-8004-C8B5B01E40C5}" type="pres">
      <dgm:prSet presAssocID="{86CAD231-D137-4656-9341-3C221B79C312}" presName="accentRepeatNode" presStyleLbl="solidFgAcc1" presStyleIdx="1" presStyleCnt="7"/>
      <dgm:spPr>
        <a:xfrm>
          <a:off x="423709" y="935787"/>
          <a:ext cx="624124" cy="624124"/>
        </a:xfrm>
        <a:prstGeom prst="ellipse">
          <a:avLst/>
        </a:prstGeom>
        <a:solidFill>
          <a:sysClr val="window" lastClr="FFFFFF">
            <a:hueOff val="0"/>
            <a:satOff val="0"/>
            <a:lumOff val="0"/>
            <a:alphaOff val="0"/>
          </a:sysClr>
        </a:solidFill>
        <a:ln w="12700" cap="flat" cmpd="sng" algn="ctr">
          <a:solidFill>
            <a:srgbClr val="10069F">
              <a:hueOff val="0"/>
              <a:satOff val="0"/>
              <a:lumOff val="0"/>
              <a:alphaOff val="0"/>
            </a:srgbClr>
          </a:solidFill>
          <a:prstDash val="solid"/>
          <a:miter lim="800000"/>
        </a:ln>
        <a:effectLst/>
      </dgm:spPr>
    </dgm:pt>
    <dgm:pt modelId="{EA6C6D0A-3C5B-4BB3-ABC5-0028C9623E65}" type="pres">
      <dgm:prSet presAssocID="{F5AC8656-0E58-45F0-9424-3B9D4E8A4BCB}" presName="text_3" presStyleLbl="node1" presStyleIdx="2" presStyleCnt="7">
        <dgm:presLayoutVars>
          <dgm:bulletEnabled val="1"/>
        </dgm:presLayoutVars>
      </dgm:prSet>
      <dgm:spPr/>
    </dgm:pt>
    <dgm:pt modelId="{301074BB-9959-4D6A-B8A3-974185588333}" type="pres">
      <dgm:prSet presAssocID="{F5AC8656-0E58-45F0-9424-3B9D4E8A4BCB}" presName="accent_3" presStyleCnt="0"/>
      <dgm:spPr/>
    </dgm:pt>
    <dgm:pt modelId="{D418B5BE-B21E-4046-A0AD-023429D3C79F}" type="pres">
      <dgm:prSet presAssocID="{F5AC8656-0E58-45F0-9424-3B9D4E8A4BCB}" presName="accentRepeatNode" presStyleLbl="solidFgAcc1" presStyleIdx="2" presStyleCnt="7"/>
      <dgm:spPr>
        <a:xfrm>
          <a:off x="533520" y="1684497"/>
          <a:ext cx="624124" cy="624124"/>
        </a:xfrm>
        <a:prstGeom prst="ellipse">
          <a:avLst/>
        </a:prstGeom>
        <a:solidFill>
          <a:sysClr val="window" lastClr="FFFFFF">
            <a:hueOff val="0"/>
            <a:satOff val="0"/>
            <a:lumOff val="0"/>
            <a:alphaOff val="0"/>
          </a:sysClr>
        </a:solidFill>
        <a:ln w="12700" cap="flat" cmpd="sng" algn="ctr">
          <a:solidFill>
            <a:srgbClr val="10069F">
              <a:hueOff val="0"/>
              <a:satOff val="0"/>
              <a:lumOff val="0"/>
              <a:alphaOff val="0"/>
            </a:srgbClr>
          </a:solidFill>
          <a:prstDash val="solid"/>
          <a:miter lim="800000"/>
        </a:ln>
        <a:effectLst/>
      </dgm:spPr>
    </dgm:pt>
    <dgm:pt modelId="{10C410B0-6CB5-420C-8686-D1022BF7D06D}" type="pres">
      <dgm:prSet presAssocID="{A9EC9AF1-0577-46F6-A108-6DB536331303}" presName="text_4" presStyleLbl="node1" presStyleIdx="3" presStyleCnt="7" custScaleY="133874">
        <dgm:presLayoutVars>
          <dgm:bulletEnabled val="1"/>
        </dgm:presLayoutVars>
      </dgm:prSet>
      <dgm:spPr/>
    </dgm:pt>
    <dgm:pt modelId="{41CE7868-DE48-4916-8A38-3ADCF4586869}" type="pres">
      <dgm:prSet presAssocID="{A9EC9AF1-0577-46F6-A108-6DB536331303}" presName="accent_4" presStyleCnt="0"/>
      <dgm:spPr/>
    </dgm:pt>
    <dgm:pt modelId="{9F6D53BC-B7FD-4581-845B-9DE1F23B2376}" type="pres">
      <dgm:prSet presAssocID="{A9EC9AF1-0577-46F6-A108-6DB536331303}" presName="accentRepeatNode" presStyleLbl="solidFgAcc1" presStyleIdx="3" presStyleCnt="7"/>
      <dgm:spPr>
        <a:xfrm>
          <a:off x="423709" y="2433207"/>
          <a:ext cx="624124" cy="624124"/>
        </a:xfrm>
        <a:prstGeom prst="ellipse">
          <a:avLst/>
        </a:prstGeom>
        <a:solidFill>
          <a:sysClr val="window" lastClr="FFFFFF">
            <a:hueOff val="0"/>
            <a:satOff val="0"/>
            <a:lumOff val="0"/>
            <a:alphaOff val="0"/>
          </a:sysClr>
        </a:solidFill>
        <a:ln w="12700" cap="flat" cmpd="sng" algn="ctr">
          <a:solidFill>
            <a:srgbClr val="10069F">
              <a:hueOff val="0"/>
              <a:satOff val="0"/>
              <a:lumOff val="0"/>
              <a:alphaOff val="0"/>
            </a:srgbClr>
          </a:solidFill>
          <a:prstDash val="solid"/>
          <a:miter lim="800000"/>
        </a:ln>
        <a:effectLst/>
      </dgm:spPr>
    </dgm:pt>
    <dgm:pt modelId="{5438D108-3F50-48CD-AD9E-8A1E1CA27563}" type="pres">
      <dgm:prSet presAssocID="{7AC982CD-3D25-49C0-A168-45F8A569020F}" presName="text_5" presStyleLbl="node1" presStyleIdx="4" presStyleCnt="7">
        <dgm:presLayoutVars>
          <dgm:bulletEnabled val="1"/>
        </dgm:presLayoutVars>
      </dgm:prSet>
      <dgm:spPr/>
    </dgm:pt>
    <dgm:pt modelId="{71FC2E33-C56D-43D9-9045-1627992D48E7}" type="pres">
      <dgm:prSet presAssocID="{7AC982CD-3D25-49C0-A168-45F8A569020F}" presName="accent_5" presStyleCnt="0"/>
      <dgm:spPr/>
    </dgm:pt>
    <dgm:pt modelId="{372AFAE5-5FBB-4ACF-B28E-A0D1EA93AC3F}" type="pres">
      <dgm:prSet presAssocID="{7AC982CD-3D25-49C0-A168-45F8A569020F}" presName="accentRepeatNode" presStyleLbl="solidFgAcc1" presStyleIdx="4" presStyleCnt="7"/>
      <dgm:spPr>
        <a:xfrm>
          <a:off x="65926" y="3181917"/>
          <a:ext cx="624124" cy="624124"/>
        </a:xfrm>
        <a:prstGeom prst="ellipse">
          <a:avLst/>
        </a:prstGeom>
        <a:solidFill>
          <a:sysClr val="window" lastClr="FFFFFF">
            <a:hueOff val="0"/>
            <a:satOff val="0"/>
            <a:lumOff val="0"/>
            <a:alphaOff val="0"/>
          </a:sysClr>
        </a:solidFill>
        <a:ln w="12700" cap="flat" cmpd="sng" algn="ctr">
          <a:solidFill>
            <a:srgbClr val="10069F">
              <a:hueOff val="0"/>
              <a:satOff val="0"/>
              <a:lumOff val="0"/>
              <a:alphaOff val="0"/>
            </a:srgbClr>
          </a:solidFill>
          <a:prstDash val="solid"/>
          <a:miter lim="800000"/>
        </a:ln>
        <a:effectLst/>
      </dgm:spPr>
    </dgm:pt>
    <dgm:pt modelId="{1E9791C2-3189-499F-A699-1C5E85C57B06}" type="pres">
      <dgm:prSet presAssocID="{0F1B64D6-5B37-490D-B71F-646A3D689FCB}" presName="text_6" presStyleLbl="node1" presStyleIdx="5" presStyleCnt="7">
        <dgm:presLayoutVars>
          <dgm:bulletEnabled val="1"/>
        </dgm:presLayoutVars>
      </dgm:prSet>
      <dgm:spPr>
        <a:prstGeom prst="rect">
          <a:avLst/>
        </a:prstGeom>
      </dgm:spPr>
    </dgm:pt>
    <dgm:pt modelId="{C2FEDAB0-C078-4BEB-AD63-5E34A67526EC}" type="pres">
      <dgm:prSet presAssocID="{0F1B64D6-5B37-490D-B71F-646A3D689FCB}" presName="accent_6" presStyleCnt="0"/>
      <dgm:spPr/>
    </dgm:pt>
    <dgm:pt modelId="{9E87006A-4A5B-45E9-B27E-DC6D277110B9}" type="pres">
      <dgm:prSet presAssocID="{0F1B64D6-5B37-490D-B71F-646A3D689FCB}" presName="accentRepeatNode" presStyleLbl="solidFgAcc1" presStyleIdx="5" presStyleCnt="7"/>
      <dgm:spPr/>
    </dgm:pt>
    <dgm:pt modelId="{339CCAE8-C68E-491A-AC94-A998353D8407}" type="pres">
      <dgm:prSet presAssocID="{8E38512F-7D2C-4684-90AB-D70BB21A4887}" presName="text_7" presStyleLbl="node1" presStyleIdx="6" presStyleCnt="7" custLinFactNeighborX="-180">
        <dgm:presLayoutVars>
          <dgm:bulletEnabled val="1"/>
        </dgm:presLayoutVars>
      </dgm:prSet>
      <dgm:spPr/>
    </dgm:pt>
    <dgm:pt modelId="{200CABB5-EA2A-44B6-A412-2E51C77EC617}" type="pres">
      <dgm:prSet presAssocID="{8E38512F-7D2C-4684-90AB-D70BB21A4887}" presName="accent_7" presStyleCnt="0"/>
      <dgm:spPr/>
    </dgm:pt>
    <dgm:pt modelId="{EEE55611-72D1-46F7-9A77-82F757847D33}" type="pres">
      <dgm:prSet presAssocID="{8E38512F-7D2C-4684-90AB-D70BB21A4887}" presName="accentRepeatNode" presStyleLbl="solidFgAcc1" presStyleIdx="6" presStyleCnt="7"/>
      <dgm:spPr/>
    </dgm:pt>
  </dgm:ptLst>
  <dgm:cxnLst>
    <dgm:cxn modelId="{010E4E21-2570-49A4-9AE4-3127C68830DA}" srcId="{E86DE45A-9A35-4F83-B59C-17B42F1F750C}" destId="{8E38512F-7D2C-4684-90AB-D70BB21A4887}" srcOrd="6" destOrd="0" parTransId="{52D99EE0-DF1F-4586-B3E7-9EBF2D449CBF}" sibTransId="{45F1665B-A974-419A-957B-6081263A4657}"/>
    <dgm:cxn modelId="{4B077024-D51D-445A-9E5E-8599FD64457E}" srcId="{E86DE45A-9A35-4F83-B59C-17B42F1F750C}" destId="{7AC982CD-3D25-49C0-A168-45F8A569020F}" srcOrd="4" destOrd="0" parTransId="{E6F9C343-05EE-4977-9FF9-96D7EDC73C6A}" sibTransId="{A904653D-8B05-4BED-804A-1FBF1B854CF1}"/>
    <dgm:cxn modelId="{BCEEF92B-5CD2-4A40-8D33-51E8E45A7626}" type="presOf" srcId="{E7A0B307-C117-43A8-A82F-4ACF21A759D1}" destId="{A45CAAE5-D7B1-4173-A17C-33CC79E0B455}" srcOrd="0" destOrd="0" presId="urn:microsoft.com/office/officeart/2008/layout/VerticalCurvedList"/>
    <dgm:cxn modelId="{D50BD83D-351C-49C2-82CE-F26BC52B3109}" srcId="{E86DE45A-9A35-4F83-B59C-17B42F1F750C}" destId="{F5AC8656-0E58-45F0-9424-3B9D4E8A4BCB}" srcOrd="2" destOrd="0" parTransId="{234E3E93-2D06-4566-A68E-E74545BEFF37}" sibTransId="{073273A6-F27D-455A-8E60-521BD4AEC9AB}"/>
    <dgm:cxn modelId="{720DFA40-0FF8-4FB6-8A41-FCB4AA130520}" type="presOf" srcId="{86CAD231-D137-4656-9341-3C221B79C312}" destId="{6839A244-9B82-44AE-BF53-F195D590C584}" srcOrd="0" destOrd="0" presId="urn:microsoft.com/office/officeart/2008/layout/VerticalCurvedList"/>
    <dgm:cxn modelId="{53217563-B051-4AB7-BCAF-0E008CE8872C}" type="presOf" srcId="{4AB34915-8D20-4528-857A-F1E1EC62CFFC}" destId="{E7247F0A-9AE9-4958-88CF-19349929C5BC}" srcOrd="0" destOrd="0" presId="urn:microsoft.com/office/officeart/2008/layout/VerticalCurvedList"/>
    <dgm:cxn modelId="{2C625052-B9CC-4EA5-AD0F-FC86B8EBB9C1}" type="presOf" srcId="{F5AC8656-0E58-45F0-9424-3B9D4E8A4BCB}" destId="{EA6C6D0A-3C5B-4BB3-ABC5-0028C9623E65}" srcOrd="0" destOrd="0" presId="urn:microsoft.com/office/officeart/2008/layout/VerticalCurvedList"/>
    <dgm:cxn modelId="{AFAF4D9F-3FA1-4E7E-90ED-FC98B6D8F065}" type="presOf" srcId="{E86DE45A-9A35-4F83-B59C-17B42F1F750C}" destId="{BE1D83AB-E59D-4301-8702-83456EBCAC36}" srcOrd="0" destOrd="0" presId="urn:microsoft.com/office/officeart/2008/layout/VerticalCurvedList"/>
    <dgm:cxn modelId="{C127F2A3-B611-406D-A3EC-360DC62BFAC6}" srcId="{E86DE45A-9A35-4F83-B59C-17B42F1F750C}" destId="{0F1B64D6-5B37-490D-B71F-646A3D689FCB}" srcOrd="5" destOrd="0" parTransId="{97E3A9FF-CEE1-421A-B34A-C2A8AAD73AEC}" sibTransId="{2AC5C382-642D-414E-AB68-D32498A48FDD}"/>
    <dgm:cxn modelId="{24F5E0B7-6D8A-40B6-A71C-8C11D1460AC2}" srcId="{E86DE45A-9A35-4F83-B59C-17B42F1F750C}" destId="{A9EC9AF1-0577-46F6-A108-6DB536331303}" srcOrd="3" destOrd="0" parTransId="{86397E2A-8116-4136-A723-AA15AFE0128A}" sibTransId="{F28CDB61-FC18-4967-A2E6-1016841EC919}"/>
    <dgm:cxn modelId="{6BC9D7C2-5E17-46B6-B25D-C5E4C9B7CE7E}" srcId="{E86DE45A-9A35-4F83-B59C-17B42F1F750C}" destId="{E7A0B307-C117-43A8-A82F-4ACF21A759D1}" srcOrd="0" destOrd="0" parTransId="{4B551427-8737-4D62-8FF8-108875062414}" sibTransId="{4AB34915-8D20-4528-857A-F1E1EC62CFFC}"/>
    <dgm:cxn modelId="{CDAB24C6-48CC-423C-9A0F-1F16F5B551F3}" type="presOf" srcId="{8E38512F-7D2C-4684-90AB-D70BB21A4887}" destId="{339CCAE8-C68E-491A-AC94-A998353D8407}" srcOrd="0" destOrd="0" presId="urn:microsoft.com/office/officeart/2008/layout/VerticalCurvedList"/>
    <dgm:cxn modelId="{BBBC04CA-1584-49D0-B19A-6DCD182172FE}" type="presOf" srcId="{A9EC9AF1-0577-46F6-A108-6DB536331303}" destId="{10C410B0-6CB5-420C-8686-D1022BF7D06D}" srcOrd="0" destOrd="0" presId="urn:microsoft.com/office/officeart/2008/layout/VerticalCurvedList"/>
    <dgm:cxn modelId="{472C27CA-2F7B-482B-AF81-6E4D7446D65C}" srcId="{E86DE45A-9A35-4F83-B59C-17B42F1F750C}" destId="{86CAD231-D137-4656-9341-3C221B79C312}" srcOrd="1" destOrd="0" parTransId="{4AFFF6A1-8D41-4593-B03C-E75A31BC4FC8}" sibTransId="{B87B9150-62BB-45C0-AAA1-63455E6A3A34}"/>
    <dgm:cxn modelId="{03EC48CC-566C-4D70-9ADD-66D3E73254F5}" type="presOf" srcId="{7AC982CD-3D25-49C0-A168-45F8A569020F}" destId="{5438D108-3F50-48CD-AD9E-8A1E1CA27563}" srcOrd="0" destOrd="0" presId="urn:microsoft.com/office/officeart/2008/layout/VerticalCurvedList"/>
    <dgm:cxn modelId="{5A3D16E3-29CA-49C5-BCAC-E2DD253EDD11}" type="presOf" srcId="{0F1B64D6-5B37-490D-B71F-646A3D689FCB}" destId="{1E9791C2-3189-499F-A699-1C5E85C57B06}" srcOrd="0" destOrd="0" presId="urn:microsoft.com/office/officeart/2008/layout/VerticalCurvedList"/>
    <dgm:cxn modelId="{351E6DE5-61BA-417E-8C1A-25DC683B8B21}" type="presParOf" srcId="{BE1D83AB-E59D-4301-8702-83456EBCAC36}" destId="{82280448-D9B6-4A73-B667-3E2D7D949265}" srcOrd="0" destOrd="0" presId="urn:microsoft.com/office/officeart/2008/layout/VerticalCurvedList"/>
    <dgm:cxn modelId="{90DCC042-51C0-47E1-A6D0-EC243014FFA4}" type="presParOf" srcId="{82280448-D9B6-4A73-B667-3E2D7D949265}" destId="{2198F85C-1BE5-43CB-86E4-5076A68D4320}" srcOrd="0" destOrd="0" presId="urn:microsoft.com/office/officeart/2008/layout/VerticalCurvedList"/>
    <dgm:cxn modelId="{90977152-455D-437F-A9F0-B8B2C3B0C9FC}" type="presParOf" srcId="{2198F85C-1BE5-43CB-86E4-5076A68D4320}" destId="{6329B08B-A731-4FA1-8AAC-DE996D09C12B}" srcOrd="0" destOrd="0" presId="urn:microsoft.com/office/officeart/2008/layout/VerticalCurvedList"/>
    <dgm:cxn modelId="{EB10314F-6ECE-4CAA-9523-034CF0597DC2}" type="presParOf" srcId="{2198F85C-1BE5-43CB-86E4-5076A68D4320}" destId="{E7247F0A-9AE9-4958-88CF-19349929C5BC}" srcOrd="1" destOrd="0" presId="urn:microsoft.com/office/officeart/2008/layout/VerticalCurvedList"/>
    <dgm:cxn modelId="{24956C8D-C323-417A-B4EF-AE62285CC751}" type="presParOf" srcId="{2198F85C-1BE5-43CB-86E4-5076A68D4320}" destId="{C5290EF4-2DA8-4EC1-BD75-D632E57C0D6B}" srcOrd="2" destOrd="0" presId="urn:microsoft.com/office/officeart/2008/layout/VerticalCurvedList"/>
    <dgm:cxn modelId="{5B5A411C-F8FA-465C-8C81-D9BB07B54AA7}" type="presParOf" srcId="{2198F85C-1BE5-43CB-86E4-5076A68D4320}" destId="{958C9B21-3136-4D0B-8537-436675E2F8B9}" srcOrd="3" destOrd="0" presId="urn:microsoft.com/office/officeart/2008/layout/VerticalCurvedList"/>
    <dgm:cxn modelId="{61F1F75B-9EC2-4805-ACC5-BBCE329F7715}" type="presParOf" srcId="{82280448-D9B6-4A73-B667-3E2D7D949265}" destId="{A45CAAE5-D7B1-4173-A17C-33CC79E0B455}" srcOrd="1" destOrd="0" presId="urn:microsoft.com/office/officeart/2008/layout/VerticalCurvedList"/>
    <dgm:cxn modelId="{B8C5B76F-CB09-4182-9587-6B721F2CF9A5}" type="presParOf" srcId="{82280448-D9B6-4A73-B667-3E2D7D949265}" destId="{2DD9B34C-3849-4645-959D-275D4001F7F4}" srcOrd="2" destOrd="0" presId="urn:microsoft.com/office/officeart/2008/layout/VerticalCurvedList"/>
    <dgm:cxn modelId="{B069D02B-E5B0-41EF-9502-D1E383512A63}" type="presParOf" srcId="{2DD9B34C-3849-4645-959D-275D4001F7F4}" destId="{2736CA83-D2D5-43E9-BD08-A13DD1B413C0}" srcOrd="0" destOrd="0" presId="urn:microsoft.com/office/officeart/2008/layout/VerticalCurvedList"/>
    <dgm:cxn modelId="{431D956B-898D-4084-A4E3-863C52992A11}" type="presParOf" srcId="{82280448-D9B6-4A73-B667-3E2D7D949265}" destId="{6839A244-9B82-44AE-BF53-F195D590C584}" srcOrd="3" destOrd="0" presId="urn:microsoft.com/office/officeart/2008/layout/VerticalCurvedList"/>
    <dgm:cxn modelId="{B2D3FD21-2D82-4FC9-848D-B28C84708F22}" type="presParOf" srcId="{82280448-D9B6-4A73-B667-3E2D7D949265}" destId="{02CE8741-06E2-4346-A023-CAF6CD7627DE}" srcOrd="4" destOrd="0" presId="urn:microsoft.com/office/officeart/2008/layout/VerticalCurvedList"/>
    <dgm:cxn modelId="{D4565DD1-61F2-4961-9644-39E040A1FF27}" type="presParOf" srcId="{02CE8741-06E2-4346-A023-CAF6CD7627DE}" destId="{9F818E91-8B28-48C5-8004-C8B5B01E40C5}" srcOrd="0" destOrd="0" presId="urn:microsoft.com/office/officeart/2008/layout/VerticalCurvedList"/>
    <dgm:cxn modelId="{AB38D5FE-61A1-4AF7-AD1E-00DC5C22ECA7}" type="presParOf" srcId="{82280448-D9B6-4A73-B667-3E2D7D949265}" destId="{EA6C6D0A-3C5B-4BB3-ABC5-0028C9623E65}" srcOrd="5" destOrd="0" presId="urn:microsoft.com/office/officeart/2008/layout/VerticalCurvedList"/>
    <dgm:cxn modelId="{35D1AC92-E903-464B-AFAD-C66B79363550}" type="presParOf" srcId="{82280448-D9B6-4A73-B667-3E2D7D949265}" destId="{301074BB-9959-4D6A-B8A3-974185588333}" srcOrd="6" destOrd="0" presId="urn:microsoft.com/office/officeart/2008/layout/VerticalCurvedList"/>
    <dgm:cxn modelId="{22E6192E-1894-4F06-A841-9594372ECBB2}" type="presParOf" srcId="{301074BB-9959-4D6A-B8A3-974185588333}" destId="{D418B5BE-B21E-4046-A0AD-023429D3C79F}" srcOrd="0" destOrd="0" presId="urn:microsoft.com/office/officeart/2008/layout/VerticalCurvedList"/>
    <dgm:cxn modelId="{D843E2DE-04D1-4EF4-8AC3-EE8C14BE53E3}" type="presParOf" srcId="{82280448-D9B6-4A73-B667-3E2D7D949265}" destId="{10C410B0-6CB5-420C-8686-D1022BF7D06D}" srcOrd="7" destOrd="0" presId="urn:microsoft.com/office/officeart/2008/layout/VerticalCurvedList"/>
    <dgm:cxn modelId="{789FF574-2BBA-4CBD-83D4-172343718426}" type="presParOf" srcId="{82280448-D9B6-4A73-B667-3E2D7D949265}" destId="{41CE7868-DE48-4916-8A38-3ADCF4586869}" srcOrd="8" destOrd="0" presId="urn:microsoft.com/office/officeart/2008/layout/VerticalCurvedList"/>
    <dgm:cxn modelId="{D7D755E1-2A49-4F49-8A08-163EAD0A6061}" type="presParOf" srcId="{41CE7868-DE48-4916-8A38-3ADCF4586869}" destId="{9F6D53BC-B7FD-4581-845B-9DE1F23B2376}" srcOrd="0" destOrd="0" presId="urn:microsoft.com/office/officeart/2008/layout/VerticalCurvedList"/>
    <dgm:cxn modelId="{E0784227-EB8C-4F90-BC08-6D31B85A1BD5}" type="presParOf" srcId="{82280448-D9B6-4A73-B667-3E2D7D949265}" destId="{5438D108-3F50-48CD-AD9E-8A1E1CA27563}" srcOrd="9" destOrd="0" presId="urn:microsoft.com/office/officeart/2008/layout/VerticalCurvedList"/>
    <dgm:cxn modelId="{5C2431BE-F04B-4194-A4CC-FAAD9BE01B42}" type="presParOf" srcId="{82280448-D9B6-4A73-B667-3E2D7D949265}" destId="{71FC2E33-C56D-43D9-9045-1627992D48E7}" srcOrd="10" destOrd="0" presId="urn:microsoft.com/office/officeart/2008/layout/VerticalCurvedList"/>
    <dgm:cxn modelId="{2E4398FC-02CE-4D2E-8265-F74DE419B653}" type="presParOf" srcId="{71FC2E33-C56D-43D9-9045-1627992D48E7}" destId="{372AFAE5-5FBB-4ACF-B28E-A0D1EA93AC3F}" srcOrd="0" destOrd="0" presId="urn:microsoft.com/office/officeart/2008/layout/VerticalCurvedList"/>
    <dgm:cxn modelId="{FCCF9232-C7E9-4C96-AC70-DC8AE54A7364}" type="presParOf" srcId="{82280448-D9B6-4A73-B667-3E2D7D949265}" destId="{1E9791C2-3189-499F-A699-1C5E85C57B06}" srcOrd="11" destOrd="0" presId="urn:microsoft.com/office/officeart/2008/layout/VerticalCurvedList"/>
    <dgm:cxn modelId="{25077F33-36A1-4345-8B02-6E17DEBA2F48}" type="presParOf" srcId="{82280448-D9B6-4A73-B667-3E2D7D949265}" destId="{C2FEDAB0-C078-4BEB-AD63-5E34A67526EC}" srcOrd="12" destOrd="0" presId="urn:microsoft.com/office/officeart/2008/layout/VerticalCurvedList"/>
    <dgm:cxn modelId="{93133DB4-F9C7-437F-9129-F0D370F1EE2E}" type="presParOf" srcId="{C2FEDAB0-C078-4BEB-AD63-5E34A67526EC}" destId="{9E87006A-4A5B-45E9-B27E-DC6D277110B9}" srcOrd="0" destOrd="0" presId="urn:microsoft.com/office/officeart/2008/layout/VerticalCurvedList"/>
    <dgm:cxn modelId="{7766D06F-487C-4449-A322-685E9473916C}" type="presParOf" srcId="{82280448-D9B6-4A73-B667-3E2D7D949265}" destId="{339CCAE8-C68E-491A-AC94-A998353D8407}" srcOrd="13" destOrd="0" presId="urn:microsoft.com/office/officeart/2008/layout/VerticalCurvedList"/>
    <dgm:cxn modelId="{0FEB5851-39F1-4DD3-AD36-21CDD937CBDD}" type="presParOf" srcId="{82280448-D9B6-4A73-B667-3E2D7D949265}" destId="{200CABB5-EA2A-44B6-A412-2E51C77EC617}" srcOrd="14" destOrd="0" presId="urn:microsoft.com/office/officeart/2008/layout/VerticalCurvedList"/>
    <dgm:cxn modelId="{4A7E5992-7F33-434B-A455-3D1CE2EE94B4}" type="presParOf" srcId="{200CABB5-EA2A-44B6-A412-2E51C77EC617}" destId="{EEE55611-72D1-46F7-9A77-82F757847D3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247F0A-9AE9-4958-88CF-19349929C5BC}">
      <dsp:nvSpPr>
        <dsp:cNvPr id="0" name=""/>
        <dsp:cNvSpPr/>
      </dsp:nvSpPr>
      <dsp:spPr>
        <a:xfrm>
          <a:off x="-4513384" y="-692216"/>
          <a:ext cx="5377553" cy="5377553"/>
        </a:xfrm>
        <a:prstGeom prst="blockArc">
          <a:avLst>
            <a:gd name="adj1" fmla="val 18900000"/>
            <a:gd name="adj2" fmla="val 2700000"/>
            <a:gd name="adj3" fmla="val 402"/>
          </a:avLst>
        </a:prstGeom>
        <a:noFill/>
        <a:ln w="12700" cap="flat" cmpd="sng" algn="ctr">
          <a:solidFill>
            <a:srgbClr val="10069F">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A45CAAE5-D7B1-4173-A17C-33CC79E0B455}">
      <dsp:nvSpPr>
        <dsp:cNvPr id="0" name=""/>
        <dsp:cNvSpPr/>
      </dsp:nvSpPr>
      <dsp:spPr>
        <a:xfrm>
          <a:off x="280117" y="181527"/>
          <a:ext cx="4621885" cy="362894"/>
        </a:xfrm>
        <a:prstGeom prst="rect">
          <a:avLst/>
        </a:prstGeom>
        <a:solidFill>
          <a:srgbClr val="10069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8048" tIns="35560" rIns="35560" bIns="35560" numCol="1" spcCol="1270" anchor="ctr" anchorCtr="0">
          <a:noAutofit/>
        </a:bodyPr>
        <a:lstStyle/>
        <a:p>
          <a:pPr marL="0" lvl="0" indent="0" algn="l" defTabSz="622300">
            <a:lnSpc>
              <a:spcPct val="90000"/>
            </a:lnSpc>
            <a:spcBef>
              <a:spcPct val="0"/>
            </a:spcBef>
            <a:spcAft>
              <a:spcPct val="35000"/>
            </a:spcAft>
            <a:buNone/>
          </a:pP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mn-cs"/>
            </a:rPr>
            <a:t>ENEAGRAMA - </a:t>
          </a:r>
          <a:r>
            <a:rPr kumimoji="0" lang="en-US" sz="1400" b="0" i="0" u="none" strike="noStrike" kern="1200" cap="none" spc="0" normalizeH="0" baseline="0" noProof="0" dirty="0">
              <a:ln>
                <a:noFill/>
              </a:ln>
              <a:solidFill>
                <a:schemeClr val="bg1"/>
              </a:solidFill>
              <a:effectLst/>
              <a:uLnTx/>
              <a:uFillTx/>
              <a:latin typeface="Arial" panose="020B0604020202020204"/>
              <a:ea typeface="+mn-ea"/>
              <a:cs typeface="+mn-cs"/>
            </a:rPr>
            <a:t>Ser conciente</a:t>
          </a: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mn-cs"/>
            </a:rPr>
            <a:t> </a:t>
          </a:r>
          <a:endParaRPr lang="en-US" sz="1400" b="1" kern="1200" dirty="0">
            <a:solidFill>
              <a:schemeClr val="bg1"/>
            </a:solidFill>
            <a:latin typeface="Arial" panose="020B0604020202020204" pitchFamily="34" charset="0"/>
            <a:ea typeface="+mn-ea"/>
            <a:cs typeface="Arial" panose="020B0604020202020204" pitchFamily="34" charset="0"/>
          </a:endParaRPr>
        </a:p>
      </dsp:txBody>
      <dsp:txXfrm>
        <a:off x="280117" y="181527"/>
        <a:ext cx="4621885" cy="362894"/>
      </dsp:txXfrm>
    </dsp:sp>
    <dsp:sp modelId="{2736CA83-D2D5-43E9-BD08-A13DD1B413C0}">
      <dsp:nvSpPr>
        <dsp:cNvPr id="0" name=""/>
        <dsp:cNvSpPr/>
      </dsp:nvSpPr>
      <dsp:spPr>
        <a:xfrm>
          <a:off x="53308" y="136165"/>
          <a:ext cx="453618" cy="453618"/>
        </a:xfrm>
        <a:prstGeom prst="ellipse">
          <a:avLst/>
        </a:prstGeom>
        <a:solidFill>
          <a:sysClr val="window" lastClr="FFFFFF">
            <a:hueOff val="0"/>
            <a:satOff val="0"/>
            <a:lumOff val="0"/>
            <a:alphaOff val="0"/>
          </a:sysClr>
        </a:solidFill>
        <a:ln w="12700" cap="flat" cmpd="sng" algn="ctr">
          <a:solidFill>
            <a:srgbClr val="10069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6839A244-9B82-44AE-BF53-F195D590C584}">
      <dsp:nvSpPr>
        <dsp:cNvPr id="0" name=""/>
        <dsp:cNvSpPr/>
      </dsp:nvSpPr>
      <dsp:spPr>
        <a:xfrm>
          <a:off x="608751" y="709448"/>
          <a:ext cx="4293251" cy="396375"/>
        </a:xfrm>
        <a:prstGeom prst="rect">
          <a:avLst/>
        </a:prstGeom>
        <a:solidFill>
          <a:srgbClr val="10069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8048" tIns="35560" rIns="35560" bIns="35560" numCol="1" spcCol="1270" anchor="ctr" anchorCtr="0">
          <a:noAutofit/>
        </a:bodyPr>
        <a:lstStyle/>
        <a:p>
          <a:pPr marL="0" lvl="0" indent="0" algn="l" defTabSz="622300">
            <a:lnSpc>
              <a:spcPct val="90000"/>
            </a:lnSpc>
            <a:spcBef>
              <a:spcPct val="0"/>
            </a:spcBef>
            <a:spcAft>
              <a:spcPct val="35000"/>
            </a:spcAft>
            <a:buNone/>
          </a:pP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mn-cs"/>
            </a:rPr>
            <a:t>LIFE  - </a:t>
          </a:r>
          <a:r>
            <a:rPr lang="en-US" sz="1400" kern="1200" dirty="0">
              <a:solidFill>
                <a:schemeClr val="bg1"/>
              </a:solidFill>
              <a:latin typeface="Arial" panose="020B0604020202020204"/>
            </a:rPr>
            <a:t>Mi Propósito</a:t>
          </a: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mn-cs"/>
            </a:rPr>
            <a:t> </a:t>
          </a:r>
          <a:endParaRPr lang="en-US" sz="1400" b="1" kern="1200" dirty="0">
            <a:solidFill>
              <a:schemeClr val="bg1"/>
            </a:solidFill>
            <a:latin typeface="Arial" panose="020B0604020202020204" pitchFamily="34" charset="0"/>
            <a:ea typeface="+mn-ea"/>
            <a:cs typeface="Arial" panose="020B0604020202020204" pitchFamily="34" charset="0"/>
          </a:endParaRPr>
        </a:p>
      </dsp:txBody>
      <dsp:txXfrm>
        <a:off x="608751" y="709448"/>
        <a:ext cx="4293251" cy="396375"/>
      </dsp:txXfrm>
    </dsp:sp>
    <dsp:sp modelId="{9F818E91-8B28-48C5-8004-C8B5B01E40C5}">
      <dsp:nvSpPr>
        <dsp:cNvPr id="0" name=""/>
        <dsp:cNvSpPr/>
      </dsp:nvSpPr>
      <dsp:spPr>
        <a:xfrm>
          <a:off x="381941" y="680826"/>
          <a:ext cx="453618" cy="453618"/>
        </a:xfrm>
        <a:prstGeom prst="ellipse">
          <a:avLst/>
        </a:prstGeom>
        <a:solidFill>
          <a:sysClr val="window" lastClr="FFFFFF">
            <a:hueOff val="0"/>
            <a:satOff val="0"/>
            <a:lumOff val="0"/>
            <a:alphaOff val="0"/>
          </a:sysClr>
        </a:solidFill>
        <a:ln w="12700" cap="flat" cmpd="sng" algn="ctr">
          <a:solidFill>
            <a:srgbClr val="10069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EA6C6D0A-3C5B-4BB3-ABC5-0028C9623E65}">
      <dsp:nvSpPr>
        <dsp:cNvPr id="0" name=""/>
        <dsp:cNvSpPr/>
      </dsp:nvSpPr>
      <dsp:spPr>
        <a:xfrm>
          <a:off x="788840" y="1270451"/>
          <a:ext cx="4113161" cy="362894"/>
        </a:xfrm>
        <a:prstGeom prst="rect">
          <a:avLst/>
        </a:prstGeom>
        <a:solidFill>
          <a:srgbClr val="10069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8048" tIns="35560" rIns="35560" bIns="35560" numCol="1" spcCol="1270" anchor="ctr" anchorCtr="0">
          <a:noAutofit/>
        </a:bodyPr>
        <a:lstStyle/>
        <a:p>
          <a:pPr marL="0" lvl="0" indent="0" algn="l" defTabSz="622300">
            <a:lnSpc>
              <a:spcPct val="90000"/>
            </a:lnSpc>
            <a:spcBef>
              <a:spcPct val="0"/>
            </a:spcBef>
            <a:spcAft>
              <a:spcPct val="35000"/>
            </a:spcAft>
            <a:buNone/>
          </a:pP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mn-cs"/>
            </a:rPr>
            <a:t>M-FP - </a:t>
          </a:r>
          <a:r>
            <a:rPr kumimoji="0" lang="en-US" sz="1400" b="0" i="0" u="none" strike="noStrike" kern="1200" cap="none" spc="0" normalizeH="0" baseline="0" noProof="0" dirty="0">
              <a:ln>
                <a:noFill/>
              </a:ln>
              <a:solidFill>
                <a:schemeClr val="bg1"/>
              </a:solidFill>
              <a:effectLst/>
              <a:uLnTx/>
              <a:uFillTx/>
              <a:latin typeface="Arial" panose="020B0604020202020204"/>
              <a:ea typeface="+mn-ea"/>
              <a:cs typeface="+mn-cs"/>
            </a:rPr>
            <a:t>Mi Full Potential</a:t>
          </a:r>
          <a:endParaRPr lang="en-US" sz="1400" b="1" kern="1200" dirty="0">
            <a:solidFill>
              <a:schemeClr val="bg1"/>
            </a:solidFill>
            <a:latin typeface="Arial" panose="020B0604020202020204" pitchFamily="34" charset="0"/>
            <a:ea typeface="+mn-ea"/>
            <a:cs typeface="Arial" panose="020B0604020202020204" pitchFamily="34" charset="0"/>
          </a:endParaRPr>
        </a:p>
      </dsp:txBody>
      <dsp:txXfrm>
        <a:off x="788840" y="1270451"/>
        <a:ext cx="4113161" cy="362894"/>
      </dsp:txXfrm>
    </dsp:sp>
    <dsp:sp modelId="{D418B5BE-B21E-4046-A0AD-023429D3C79F}">
      <dsp:nvSpPr>
        <dsp:cNvPr id="0" name=""/>
        <dsp:cNvSpPr/>
      </dsp:nvSpPr>
      <dsp:spPr>
        <a:xfrm>
          <a:off x="562031" y="1225089"/>
          <a:ext cx="453618" cy="453618"/>
        </a:xfrm>
        <a:prstGeom prst="ellipse">
          <a:avLst/>
        </a:prstGeom>
        <a:solidFill>
          <a:sysClr val="window" lastClr="FFFFFF">
            <a:hueOff val="0"/>
            <a:satOff val="0"/>
            <a:lumOff val="0"/>
            <a:alphaOff val="0"/>
          </a:sysClr>
        </a:solidFill>
        <a:ln w="12700" cap="flat" cmpd="sng" algn="ctr">
          <a:solidFill>
            <a:srgbClr val="10069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10C410B0-6CB5-420C-8686-D1022BF7D06D}">
      <dsp:nvSpPr>
        <dsp:cNvPr id="0" name=""/>
        <dsp:cNvSpPr/>
      </dsp:nvSpPr>
      <dsp:spPr>
        <a:xfrm>
          <a:off x="846341" y="1753649"/>
          <a:ext cx="4055661" cy="485821"/>
        </a:xfrm>
        <a:prstGeom prst="rect">
          <a:avLst/>
        </a:prstGeom>
        <a:solidFill>
          <a:srgbClr val="10069F">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8048" tIns="35560" rIns="35560" bIns="35560" numCol="1" spcCol="1270" anchor="ctr" anchorCtr="0">
          <a:noAutofit/>
        </a:bodyPr>
        <a:lstStyle/>
        <a:p>
          <a:pPr marL="0" lvl="0" indent="0" algn="l" defTabSz="622300">
            <a:lnSpc>
              <a:spcPct val="90000"/>
            </a:lnSpc>
            <a:spcBef>
              <a:spcPct val="0"/>
            </a:spcBef>
            <a:spcAft>
              <a:spcPct val="35000"/>
            </a:spcAft>
            <a:buNone/>
          </a:pP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mn-cs"/>
            </a:rPr>
            <a:t>MOVE 1.0 - </a:t>
          </a:r>
          <a:r>
            <a:rPr kumimoji="0" lang="en-US" sz="1400" b="0" i="0" u="none" strike="noStrike" kern="1200" cap="none" spc="0" normalizeH="0" baseline="0" noProof="0" dirty="0">
              <a:ln>
                <a:noFill/>
              </a:ln>
              <a:solidFill>
                <a:schemeClr val="bg1"/>
              </a:solidFill>
              <a:effectLst/>
              <a:uLnTx/>
              <a:uFillTx/>
              <a:latin typeface="Arial" panose="020B0604020202020204"/>
              <a:ea typeface="+mn-ea"/>
              <a:cs typeface="+mn-cs"/>
            </a:rPr>
            <a:t>Mi Motivación</a:t>
          </a:r>
          <a:endParaRPr kumimoji="0" lang="en-US" sz="1400" b="0" i="0" u="none" strike="noStrike" kern="1200" cap="none" spc="0" normalizeH="0" baseline="0" noProof="0" dirty="0">
            <a:ln>
              <a:noFill/>
            </a:ln>
            <a:solidFill>
              <a:schemeClr val="bg1"/>
            </a:solidFill>
            <a:effectLst/>
            <a:uLnTx/>
            <a:uFillTx/>
            <a:latin typeface="Arial" panose="020B0604020202020204"/>
            <a:ea typeface="+mn-ea"/>
            <a:cs typeface="Aldhabi" panose="020B0604020202020204" pitchFamily="2" charset="-78"/>
          </a:endParaRPr>
        </a:p>
      </dsp:txBody>
      <dsp:txXfrm>
        <a:off x="846341" y="1753649"/>
        <a:ext cx="4055661" cy="485821"/>
      </dsp:txXfrm>
    </dsp:sp>
    <dsp:sp modelId="{9F6D53BC-B7FD-4581-845B-9DE1F23B2376}">
      <dsp:nvSpPr>
        <dsp:cNvPr id="0" name=""/>
        <dsp:cNvSpPr/>
      </dsp:nvSpPr>
      <dsp:spPr>
        <a:xfrm>
          <a:off x="619532" y="1769750"/>
          <a:ext cx="453618" cy="453618"/>
        </a:xfrm>
        <a:prstGeom prst="ellipse">
          <a:avLst/>
        </a:prstGeom>
        <a:solidFill>
          <a:sysClr val="window" lastClr="FFFFFF">
            <a:hueOff val="0"/>
            <a:satOff val="0"/>
            <a:lumOff val="0"/>
            <a:alphaOff val="0"/>
          </a:sysClr>
        </a:solidFill>
        <a:ln w="12700" cap="flat" cmpd="sng" algn="ctr">
          <a:solidFill>
            <a:srgbClr val="10069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5438D108-3F50-48CD-AD9E-8A1E1CA27563}">
      <dsp:nvSpPr>
        <dsp:cNvPr id="0" name=""/>
        <dsp:cNvSpPr/>
      </dsp:nvSpPr>
      <dsp:spPr>
        <a:xfrm>
          <a:off x="788840" y="2359774"/>
          <a:ext cx="4113161" cy="362894"/>
        </a:xfrm>
        <a:prstGeom prst="rect">
          <a:avLst/>
        </a:prstGeom>
        <a:solidFill>
          <a:srgbClr val="10069F">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8048" tIns="35560" rIns="35560" bIns="35560" numCol="1" spcCol="1270" anchor="ctr" anchorCtr="0">
          <a:noAutofit/>
        </a:bodyPr>
        <a:lstStyle/>
        <a:p>
          <a:pPr marL="0" lvl="0" indent="0" algn="l" defTabSz="622300">
            <a:lnSpc>
              <a:spcPct val="90000"/>
            </a:lnSpc>
            <a:spcBef>
              <a:spcPct val="0"/>
            </a:spcBef>
            <a:spcAft>
              <a:spcPct val="35000"/>
            </a:spcAft>
            <a:buNone/>
          </a:pP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mn-cs"/>
            </a:rPr>
            <a:t>LEAD 3.0 – </a:t>
          </a:r>
          <a:r>
            <a:rPr kumimoji="0" lang="en-US" sz="1400" b="0" i="0" u="none" strike="noStrike" kern="1200" cap="none" spc="0" normalizeH="0" baseline="0" noProof="0" dirty="0">
              <a:ln>
                <a:noFill/>
              </a:ln>
              <a:solidFill>
                <a:schemeClr val="bg1"/>
              </a:solidFill>
              <a:effectLst/>
              <a:uLnTx/>
              <a:uFillTx/>
              <a:latin typeface="Arial" panose="020B0604020202020204"/>
              <a:ea typeface="+mn-ea"/>
              <a:cs typeface="+mn-cs"/>
            </a:rPr>
            <a:t>Mi Liderazgo </a:t>
          </a:r>
          <a:endParaRPr lang="en-US" sz="1400" b="0" kern="1200" dirty="0">
            <a:solidFill>
              <a:schemeClr val="bg1"/>
            </a:solidFill>
            <a:latin typeface="Arial" panose="020B0604020202020204" pitchFamily="34" charset="0"/>
            <a:ea typeface="+mn-ea"/>
            <a:cs typeface="Arial" panose="020B0604020202020204" pitchFamily="34" charset="0"/>
          </a:endParaRPr>
        </a:p>
      </dsp:txBody>
      <dsp:txXfrm>
        <a:off x="788840" y="2359774"/>
        <a:ext cx="4113161" cy="362894"/>
      </dsp:txXfrm>
    </dsp:sp>
    <dsp:sp modelId="{372AFAE5-5FBB-4ACF-B28E-A0D1EA93AC3F}">
      <dsp:nvSpPr>
        <dsp:cNvPr id="0" name=""/>
        <dsp:cNvSpPr/>
      </dsp:nvSpPr>
      <dsp:spPr>
        <a:xfrm>
          <a:off x="562031" y="2314412"/>
          <a:ext cx="453618" cy="453618"/>
        </a:xfrm>
        <a:prstGeom prst="ellipse">
          <a:avLst/>
        </a:prstGeom>
        <a:solidFill>
          <a:sysClr val="window" lastClr="FFFFFF">
            <a:hueOff val="0"/>
            <a:satOff val="0"/>
            <a:lumOff val="0"/>
            <a:alphaOff val="0"/>
          </a:sysClr>
        </a:solidFill>
        <a:ln w="12700" cap="flat" cmpd="sng" algn="ctr">
          <a:solidFill>
            <a:srgbClr val="10069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1E9791C2-3189-499F-A699-1C5E85C57B06}">
      <dsp:nvSpPr>
        <dsp:cNvPr id="0" name=""/>
        <dsp:cNvSpPr/>
      </dsp:nvSpPr>
      <dsp:spPr>
        <a:xfrm>
          <a:off x="608751" y="2904036"/>
          <a:ext cx="4293251" cy="362894"/>
        </a:xfrm>
        <a:prstGeom prst="rect">
          <a:avLst/>
        </a:prstGeom>
        <a:solidFill>
          <a:srgbClr val="10069F">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8048" tIns="35560" rIns="35560" bIns="35560" numCol="1" spcCol="1270" anchor="ctr" anchorCtr="0">
          <a:noAutofit/>
        </a:bodyPr>
        <a:lstStyle/>
        <a:p>
          <a:pPr marL="0" lvl="0" indent="0" algn="l" defTabSz="622300">
            <a:lnSpc>
              <a:spcPct val="90000"/>
            </a:lnSpc>
            <a:spcBef>
              <a:spcPct val="0"/>
            </a:spcBef>
            <a:spcAft>
              <a:spcPct val="35000"/>
            </a:spcAft>
            <a:buClrTx/>
            <a:buSzTx/>
            <a:buFont typeface="Arial" panose="020B0604020202020204" pitchFamily="34" charset="0"/>
            <a:buNone/>
          </a:pP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mn-cs"/>
            </a:rPr>
            <a:t>MIND-1.0 – </a:t>
          </a:r>
          <a:r>
            <a:rPr kumimoji="0" lang="en-US" sz="1400" b="0" i="0" u="none" strike="noStrike" kern="1200" cap="none" spc="0" normalizeH="0" baseline="0" noProof="0" dirty="0">
              <a:ln>
                <a:noFill/>
              </a:ln>
              <a:solidFill>
                <a:schemeClr val="bg1"/>
              </a:solidFill>
              <a:effectLst/>
              <a:uLnTx/>
              <a:uFillTx/>
              <a:latin typeface="Arial" panose="020B0604020202020204"/>
              <a:ea typeface="+mn-ea"/>
              <a:cs typeface="+mn-cs"/>
            </a:rPr>
            <a:t>Mi </a:t>
          </a:r>
          <a:r>
            <a:rPr kumimoji="0" lang="en-US" sz="1400" b="0" i="0" u="none" strike="noStrike" kern="1200" cap="none" spc="0" normalizeH="0" baseline="0" noProof="0" dirty="0" err="1">
              <a:ln>
                <a:noFill/>
              </a:ln>
              <a:solidFill>
                <a:schemeClr val="bg1"/>
              </a:solidFill>
              <a:effectLst/>
              <a:uLnTx/>
              <a:uFillTx/>
              <a:latin typeface="Arial" panose="020B0604020202020204"/>
              <a:ea typeface="+mn-ea"/>
              <a:cs typeface="+mn-cs"/>
            </a:rPr>
            <a:t>Pensar</a:t>
          </a:r>
          <a:endParaRPr lang="en-US" sz="1400" b="0" kern="1200" dirty="0">
            <a:solidFill>
              <a:schemeClr val="bg1"/>
            </a:solidFill>
            <a:latin typeface="Arial" panose="020B0604020202020204" pitchFamily="34" charset="0"/>
            <a:ea typeface="+mn-ea"/>
            <a:cs typeface="Arial" panose="020B0604020202020204" pitchFamily="34" charset="0"/>
          </a:endParaRPr>
        </a:p>
      </dsp:txBody>
      <dsp:txXfrm>
        <a:off x="608751" y="2904036"/>
        <a:ext cx="4293251" cy="362894"/>
      </dsp:txXfrm>
    </dsp:sp>
    <dsp:sp modelId="{9E87006A-4A5B-45E9-B27E-DC6D277110B9}">
      <dsp:nvSpPr>
        <dsp:cNvPr id="0" name=""/>
        <dsp:cNvSpPr/>
      </dsp:nvSpPr>
      <dsp:spPr>
        <a:xfrm>
          <a:off x="381941" y="2858674"/>
          <a:ext cx="453618" cy="45361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9CCAE8-C68E-491A-AC94-A998353D8407}">
      <dsp:nvSpPr>
        <dsp:cNvPr id="0" name=""/>
        <dsp:cNvSpPr/>
      </dsp:nvSpPr>
      <dsp:spPr>
        <a:xfrm>
          <a:off x="271797" y="3448698"/>
          <a:ext cx="4621885" cy="362894"/>
        </a:xfrm>
        <a:prstGeom prst="rect">
          <a:avLst/>
        </a:prstGeom>
        <a:solidFill>
          <a:srgbClr val="10069F">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8048" tIns="35560" rIns="35560" bIns="35560" numCol="1" spcCol="1270" anchor="ctr" anchorCtr="0">
          <a:noAutofit/>
        </a:bodyPr>
        <a:lstStyle/>
        <a:p>
          <a:pPr marL="0" lvl="0" indent="0" algn="l" defTabSz="622300">
            <a:lnSpc>
              <a:spcPct val="90000"/>
            </a:lnSpc>
            <a:spcBef>
              <a:spcPct val="0"/>
            </a:spcBef>
            <a:spcAft>
              <a:spcPct val="35000"/>
            </a:spcAft>
            <a:buClrTx/>
            <a:buSzTx/>
            <a:buFont typeface="Arial" panose="020B0604020202020204" pitchFamily="34" charset="0"/>
            <a:buNone/>
          </a:pP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mn-cs"/>
            </a:rPr>
            <a:t>Follow your DREAM - </a:t>
          </a:r>
          <a:r>
            <a:rPr kumimoji="0" lang="en-US" sz="1400" b="0" i="0" u="none" strike="noStrike" kern="1200" cap="none" spc="0" normalizeH="0" baseline="0" noProof="0" dirty="0">
              <a:ln>
                <a:noFill/>
              </a:ln>
              <a:solidFill>
                <a:schemeClr val="bg1"/>
              </a:solidFill>
              <a:effectLst/>
              <a:uLnTx/>
              <a:uFillTx/>
              <a:latin typeface="Arial" panose="020B0604020202020204"/>
              <a:ea typeface="+mn-ea"/>
              <a:cs typeface="+mn-cs"/>
            </a:rPr>
            <a:t>Visualización</a:t>
          </a:r>
          <a:endParaRPr lang="en-US" sz="1400" b="0" kern="1200" dirty="0">
            <a:solidFill>
              <a:schemeClr val="bg1"/>
            </a:solidFill>
            <a:latin typeface="Arial" panose="020B0604020202020204" pitchFamily="34" charset="0"/>
            <a:ea typeface="+mn-ea"/>
            <a:cs typeface="Arial" panose="020B0604020202020204" pitchFamily="34" charset="0"/>
          </a:endParaRPr>
        </a:p>
      </dsp:txBody>
      <dsp:txXfrm>
        <a:off x="271797" y="3448698"/>
        <a:ext cx="4621885" cy="362894"/>
      </dsp:txXfrm>
    </dsp:sp>
    <dsp:sp modelId="{EEE55611-72D1-46F7-9A77-82F757847D33}">
      <dsp:nvSpPr>
        <dsp:cNvPr id="0" name=""/>
        <dsp:cNvSpPr/>
      </dsp:nvSpPr>
      <dsp:spPr>
        <a:xfrm>
          <a:off x="53308" y="3403336"/>
          <a:ext cx="453618" cy="45361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D7EC4E-A2E1-4D96-37F1-7A363BAB57D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2AD36B15-6C5F-A152-A319-6C2291A03B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0D932061-D55D-2A32-7449-374BC0924D39}"/>
              </a:ext>
            </a:extLst>
          </p:cNvPr>
          <p:cNvSpPr>
            <a:spLocks noGrp="1"/>
          </p:cNvSpPr>
          <p:nvPr>
            <p:ph type="dt" sz="half" idx="10"/>
          </p:nvPr>
        </p:nvSpPr>
        <p:spPr/>
        <p:txBody>
          <a:bodyPr/>
          <a:lstStyle/>
          <a:p>
            <a:fld id="{81451670-73D5-4928-8803-1264467CF790}" type="datetimeFigureOut">
              <a:rPr lang="es-AR" smtClean="0"/>
              <a:t>23/5/2024</a:t>
            </a:fld>
            <a:endParaRPr lang="es-AR"/>
          </a:p>
        </p:txBody>
      </p:sp>
      <p:sp>
        <p:nvSpPr>
          <p:cNvPr id="5" name="Marcador de pie de página 4">
            <a:extLst>
              <a:ext uri="{FF2B5EF4-FFF2-40B4-BE49-F238E27FC236}">
                <a16:creationId xmlns:a16="http://schemas.microsoft.com/office/drawing/2014/main" id="{F56623EB-4090-115C-C1E9-F2E489724210}"/>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29D25BCC-B0CD-AE13-F690-1D6E7410D3F5}"/>
              </a:ext>
            </a:extLst>
          </p:cNvPr>
          <p:cNvSpPr>
            <a:spLocks noGrp="1"/>
          </p:cNvSpPr>
          <p:nvPr>
            <p:ph type="sldNum" sz="quarter" idx="12"/>
          </p:nvPr>
        </p:nvSpPr>
        <p:spPr/>
        <p:txBody>
          <a:bodyPr/>
          <a:lstStyle/>
          <a:p>
            <a:fld id="{496B614C-77F4-47E3-9599-5473121443D8}" type="slidenum">
              <a:rPr lang="es-AR" smtClean="0"/>
              <a:t>‹Nº›</a:t>
            </a:fld>
            <a:endParaRPr lang="es-AR"/>
          </a:p>
        </p:txBody>
      </p:sp>
    </p:spTree>
    <p:extLst>
      <p:ext uri="{BB962C8B-B14F-4D97-AF65-F5344CB8AC3E}">
        <p14:creationId xmlns:p14="http://schemas.microsoft.com/office/powerpoint/2010/main" val="1706377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7DFE25-734B-5A61-A825-20D4D0FD4223}"/>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6EBE9BF8-3393-BC53-3887-AB3F199EC1E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B3731607-227A-D2EE-874B-D51FBBC9445C}"/>
              </a:ext>
            </a:extLst>
          </p:cNvPr>
          <p:cNvSpPr>
            <a:spLocks noGrp="1"/>
          </p:cNvSpPr>
          <p:nvPr>
            <p:ph type="dt" sz="half" idx="10"/>
          </p:nvPr>
        </p:nvSpPr>
        <p:spPr/>
        <p:txBody>
          <a:bodyPr/>
          <a:lstStyle/>
          <a:p>
            <a:fld id="{81451670-73D5-4928-8803-1264467CF790}" type="datetimeFigureOut">
              <a:rPr lang="es-AR" smtClean="0"/>
              <a:t>23/5/2024</a:t>
            </a:fld>
            <a:endParaRPr lang="es-AR"/>
          </a:p>
        </p:txBody>
      </p:sp>
      <p:sp>
        <p:nvSpPr>
          <p:cNvPr id="5" name="Marcador de pie de página 4">
            <a:extLst>
              <a:ext uri="{FF2B5EF4-FFF2-40B4-BE49-F238E27FC236}">
                <a16:creationId xmlns:a16="http://schemas.microsoft.com/office/drawing/2014/main" id="{CC3CFD1D-589A-7B03-C7E6-812B55AAC8C4}"/>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073DF1F6-FFAB-AE82-885E-A4894B2C639E}"/>
              </a:ext>
            </a:extLst>
          </p:cNvPr>
          <p:cNvSpPr>
            <a:spLocks noGrp="1"/>
          </p:cNvSpPr>
          <p:nvPr>
            <p:ph type="sldNum" sz="quarter" idx="12"/>
          </p:nvPr>
        </p:nvSpPr>
        <p:spPr/>
        <p:txBody>
          <a:bodyPr/>
          <a:lstStyle/>
          <a:p>
            <a:fld id="{496B614C-77F4-47E3-9599-5473121443D8}" type="slidenum">
              <a:rPr lang="es-AR" smtClean="0"/>
              <a:t>‹Nº›</a:t>
            </a:fld>
            <a:endParaRPr lang="es-AR"/>
          </a:p>
        </p:txBody>
      </p:sp>
    </p:spTree>
    <p:extLst>
      <p:ext uri="{BB962C8B-B14F-4D97-AF65-F5344CB8AC3E}">
        <p14:creationId xmlns:p14="http://schemas.microsoft.com/office/powerpoint/2010/main" val="3454538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347E43B-B50E-7FA0-2608-E07F9B26E47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138D8FE9-954E-93B6-127B-3C835375D12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E26B7D95-4DEC-7925-9A26-3738E2721C2C}"/>
              </a:ext>
            </a:extLst>
          </p:cNvPr>
          <p:cNvSpPr>
            <a:spLocks noGrp="1"/>
          </p:cNvSpPr>
          <p:nvPr>
            <p:ph type="dt" sz="half" idx="10"/>
          </p:nvPr>
        </p:nvSpPr>
        <p:spPr/>
        <p:txBody>
          <a:bodyPr/>
          <a:lstStyle/>
          <a:p>
            <a:fld id="{81451670-73D5-4928-8803-1264467CF790}" type="datetimeFigureOut">
              <a:rPr lang="es-AR" smtClean="0"/>
              <a:t>23/5/2024</a:t>
            </a:fld>
            <a:endParaRPr lang="es-AR"/>
          </a:p>
        </p:txBody>
      </p:sp>
      <p:sp>
        <p:nvSpPr>
          <p:cNvPr id="5" name="Marcador de pie de página 4">
            <a:extLst>
              <a:ext uri="{FF2B5EF4-FFF2-40B4-BE49-F238E27FC236}">
                <a16:creationId xmlns:a16="http://schemas.microsoft.com/office/drawing/2014/main" id="{00140ABA-8F07-F207-217F-7E4F290C7569}"/>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C89465E7-5847-2240-1E59-0C87FDA9CDF7}"/>
              </a:ext>
            </a:extLst>
          </p:cNvPr>
          <p:cNvSpPr>
            <a:spLocks noGrp="1"/>
          </p:cNvSpPr>
          <p:nvPr>
            <p:ph type="sldNum" sz="quarter" idx="12"/>
          </p:nvPr>
        </p:nvSpPr>
        <p:spPr/>
        <p:txBody>
          <a:bodyPr/>
          <a:lstStyle/>
          <a:p>
            <a:fld id="{496B614C-77F4-47E3-9599-5473121443D8}" type="slidenum">
              <a:rPr lang="es-AR" smtClean="0"/>
              <a:t>‹Nº›</a:t>
            </a:fld>
            <a:endParaRPr lang="es-AR"/>
          </a:p>
        </p:txBody>
      </p:sp>
    </p:spTree>
    <p:extLst>
      <p:ext uri="{BB962C8B-B14F-4D97-AF65-F5344CB8AC3E}">
        <p14:creationId xmlns:p14="http://schemas.microsoft.com/office/powerpoint/2010/main" val="2592479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F6F9C6-B6E8-6547-6C90-F79E71380A0E}"/>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B212396E-B68D-3B20-D6DB-0DF782BA3CC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3EB5BEC5-C41F-775E-A01A-D09EF8C72A7B}"/>
              </a:ext>
            </a:extLst>
          </p:cNvPr>
          <p:cNvSpPr>
            <a:spLocks noGrp="1"/>
          </p:cNvSpPr>
          <p:nvPr>
            <p:ph type="dt" sz="half" idx="10"/>
          </p:nvPr>
        </p:nvSpPr>
        <p:spPr/>
        <p:txBody>
          <a:bodyPr/>
          <a:lstStyle/>
          <a:p>
            <a:fld id="{81451670-73D5-4928-8803-1264467CF790}" type="datetimeFigureOut">
              <a:rPr lang="es-AR" smtClean="0"/>
              <a:t>23/5/2024</a:t>
            </a:fld>
            <a:endParaRPr lang="es-AR"/>
          </a:p>
        </p:txBody>
      </p:sp>
      <p:sp>
        <p:nvSpPr>
          <p:cNvPr id="5" name="Marcador de pie de página 4">
            <a:extLst>
              <a:ext uri="{FF2B5EF4-FFF2-40B4-BE49-F238E27FC236}">
                <a16:creationId xmlns:a16="http://schemas.microsoft.com/office/drawing/2014/main" id="{4D953905-E46E-BD3F-CF3D-451C17D12FA9}"/>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2B46BF15-7246-3CCE-A125-B506E1363729}"/>
              </a:ext>
            </a:extLst>
          </p:cNvPr>
          <p:cNvSpPr>
            <a:spLocks noGrp="1"/>
          </p:cNvSpPr>
          <p:nvPr>
            <p:ph type="sldNum" sz="quarter" idx="12"/>
          </p:nvPr>
        </p:nvSpPr>
        <p:spPr/>
        <p:txBody>
          <a:bodyPr/>
          <a:lstStyle/>
          <a:p>
            <a:fld id="{496B614C-77F4-47E3-9599-5473121443D8}" type="slidenum">
              <a:rPr lang="es-AR" smtClean="0"/>
              <a:t>‹Nº›</a:t>
            </a:fld>
            <a:endParaRPr lang="es-AR"/>
          </a:p>
        </p:txBody>
      </p:sp>
    </p:spTree>
    <p:extLst>
      <p:ext uri="{BB962C8B-B14F-4D97-AF65-F5344CB8AC3E}">
        <p14:creationId xmlns:p14="http://schemas.microsoft.com/office/powerpoint/2010/main" val="2729662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14F619-ED25-87A5-43BA-AC017EEF740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35A718C2-225F-3829-CB58-95864DBED8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87D7187-59BD-FFBB-F40D-4524E9D2EE6F}"/>
              </a:ext>
            </a:extLst>
          </p:cNvPr>
          <p:cNvSpPr>
            <a:spLocks noGrp="1"/>
          </p:cNvSpPr>
          <p:nvPr>
            <p:ph type="dt" sz="half" idx="10"/>
          </p:nvPr>
        </p:nvSpPr>
        <p:spPr/>
        <p:txBody>
          <a:bodyPr/>
          <a:lstStyle/>
          <a:p>
            <a:fld id="{81451670-73D5-4928-8803-1264467CF790}" type="datetimeFigureOut">
              <a:rPr lang="es-AR" smtClean="0"/>
              <a:t>23/5/2024</a:t>
            </a:fld>
            <a:endParaRPr lang="es-AR"/>
          </a:p>
        </p:txBody>
      </p:sp>
      <p:sp>
        <p:nvSpPr>
          <p:cNvPr id="5" name="Marcador de pie de página 4">
            <a:extLst>
              <a:ext uri="{FF2B5EF4-FFF2-40B4-BE49-F238E27FC236}">
                <a16:creationId xmlns:a16="http://schemas.microsoft.com/office/drawing/2014/main" id="{B51386C0-7034-D94C-4DEC-54577484E4D9}"/>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78D7D88A-D9FF-4293-0AD3-0897284BC035}"/>
              </a:ext>
            </a:extLst>
          </p:cNvPr>
          <p:cNvSpPr>
            <a:spLocks noGrp="1"/>
          </p:cNvSpPr>
          <p:nvPr>
            <p:ph type="sldNum" sz="quarter" idx="12"/>
          </p:nvPr>
        </p:nvSpPr>
        <p:spPr/>
        <p:txBody>
          <a:bodyPr/>
          <a:lstStyle/>
          <a:p>
            <a:fld id="{496B614C-77F4-47E3-9599-5473121443D8}" type="slidenum">
              <a:rPr lang="es-AR" smtClean="0"/>
              <a:t>‹Nº›</a:t>
            </a:fld>
            <a:endParaRPr lang="es-AR"/>
          </a:p>
        </p:txBody>
      </p:sp>
    </p:spTree>
    <p:extLst>
      <p:ext uri="{BB962C8B-B14F-4D97-AF65-F5344CB8AC3E}">
        <p14:creationId xmlns:p14="http://schemas.microsoft.com/office/powerpoint/2010/main" val="2816084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516804-7DB1-6A70-12A6-1C60E98CBEE5}"/>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75969DFB-FD4B-D7E2-05CF-01986D8D558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6A8250CC-D6D4-B528-D4F0-C8CA53C1BF1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C5164EDA-5245-E64D-FDA5-3719A79D7088}"/>
              </a:ext>
            </a:extLst>
          </p:cNvPr>
          <p:cNvSpPr>
            <a:spLocks noGrp="1"/>
          </p:cNvSpPr>
          <p:nvPr>
            <p:ph type="dt" sz="half" idx="10"/>
          </p:nvPr>
        </p:nvSpPr>
        <p:spPr/>
        <p:txBody>
          <a:bodyPr/>
          <a:lstStyle/>
          <a:p>
            <a:fld id="{81451670-73D5-4928-8803-1264467CF790}" type="datetimeFigureOut">
              <a:rPr lang="es-AR" smtClean="0"/>
              <a:t>23/5/2024</a:t>
            </a:fld>
            <a:endParaRPr lang="es-AR"/>
          </a:p>
        </p:txBody>
      </p:sp>
      <p:sp>
        <p:nvSpPr>
          <p:cNvPr id="6" name="Marcador de pie de página 5">
            <a:extLst>
              <a:ext uri="{FF2B5EF4-FFF2-40B4-BE49-F238E27FC236}">
                <a16:creationId xmlns:a16="http://schemas.microsoft.com/office/drawing/2014/main" id="{A4623A05-C932-9CB1-A9A7-6BACF62B4216}"/>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AF91344D-91E8-F448-FD76-103B5C833B4D}"/>
              </a:ext>
            </a:extLst>
          </p:cNvPr>
          <p:cNvSpPr>
            <a:spLocks noGrp="1"/>
          </p:cNvSpPr>
          <p:nvPr>
            <p:ph type="sldNum" sz="quarter" idx="12"/>
          </p:nvPr>
        </p:nvSpPr>
        <p:spPr/>
        <p:txBody>
          <a:bodyPr/>
          <a:lstStyle/>
          <a:p>
            <a:fld id="{496B614C-77F4-47E3-9599-5473121443D8}" type="slidenum">
              <a:rPr lang="es-AR" smtClean="0"/>
              <a:t>‹Nº›</a:t>
            </a:fld>
            <a:endParaRPr lang="es-AR"/>
          </a:p>
        </p:txBody>
      </p:sp>
    </p:spTree>
    <p:extLst>
      <p:ext uri="{BB962C8B-B14F-4D97-AF65-F5344CB8AC3E}">
        <p14:creationId xmlns:p14="http://schemas.microsoft.com/office/powerpoint/2010/main" val="3663691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6FFF4E-1354-07AF-4456-5EA762699DA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13059BD8-50F1-E635-3F1E-0018CCF5CD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CC3FAE8-E5DE-D13B-2382-0DF337873BB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AF60507C-DA5D-10FB-0EB6-E8DC4303AD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B2EDC6C-CA90-0942-328D-7FE6BED80AF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508CA3AA-551C-FD1C-F2BF-4AC0574C0EF0}"/>
              </a:ext>
            </a:extLst>
          </p:cNvPr>
          <p:cNvSpPr>
            <a:spLocks noGrp="1"/>
          </p:cNvSpPr>
          <p:nvPr>
            <p:ph type="dt" sz="half" idx="10"/>
          </p:nvPr>
        </p:nvSpPr>
        <p:spPr/>
        <p:txBody>
          <a:bodyPr/>
          <a:lstStyle/>
          <a:p>
            <a:fld id="{81451670-73D5-4928-8803-1264467CF790}" type="datetimeFigureOut">
              <a:rPr lang="es-AR" smtClean="0"/>
              <a:t>23/5/2024</a:t>
            </a:fld>
            <a:endParaRPr lang="es-AR"/>
          </a:p>
        </p:txBody>
      </p:sp>
      <p:sp>
        <p:nvSpPr>
          <p:cNvPr id="8" name="Marcador de pie de página 7">
            <a:extLst>
              <a:ext uri="{FF2B5EF4-FFF2-40B4-BE49-F238E27FC236}">
                <a16:creationId xmlns:a16="http://schemas.microsoft.com/office/drawing/2014/main" id="{B9CFDF36-9C4C-F373-D93C-A48F769BF8EB}"/>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65A126C1-9DCE-CF50-BE50-D0AF3B74B45E}"/>
              </a:ext>
            </a:extLst>
          </p:cNvPr>
          <p:cNvSpPr>
            <a:spLocks noGrp="1"/>
          </p:cNvSpPr>
          <p:nvPr>
            <p:ph type="sldNum" sz="quarter" idx="12"/>
          </p:nvPr>
        </p:nvSpPr>
        <p:spPr/>
        <p:txBody>
          <a:bodyPr/>
          <a:lstStyle/>
          <a:p>
            <a:fld id="{496B614C-77F4-47E3-9599-5473121443D8}" type="slidenum">
              <a:rPr lang="es-AR" smtClean="0"/>
              <a:t>‹Nº›</a:t>
            </a:fld>
            <a:endParaRPr lang="es-AR"/>
          </a:p>
        </p:txBody>
      </p:sp>
    </p:spTree>
    <p:extLst>
      <p:ext uri="{BB962C8B-B14F-4D97-AF65-F5344CB8AC3E}">
        <p14:creationId xmlns:p14="http://schemas.microsoft.com/office/powerpoint/2010/main" val="850345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76A447-ED37-D393-FDA4-4BF23C70733C}"/>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0EFD8FB6-604E-69E2-B54A-555532BA6A07}"/>
              </a:ext>
            </a:extLst>
          </p:cNvPr>
          <p:cNvSpPr>
            <a:spLocks noGrp="1"/>
          </p:cNvSpPr>
          <p:nvPr>
            <p:ph type="dt" sz="half" idx="10"/>
          </p:nvPr>
        </p:nvSpPr>
        <p:spPr/>
        <p:txBody>
          <a:bodyPr/>
          <a:lstStyle/>
          <a:p>
            <a:fld id="{81451670-73D5-4928-8803-1264467CF790}" type="datetimeFigureOut">
              <a:rPr lang="es-AR" smtClean="0"/>
              <a:t>23/5/2024</a:t>
            </a:fld>
            <a:endParaRPr lang="es-AR"/>
          </a:p>
        </p:txBody>
      </p:sp>
      <p:sp>
        <p:nvSpPr>
          <p:cNvPr id="4" name="Marcador de pie de página 3">
            <a:extLst>
              <a:ext uri="{FF2B5EF4-FFF2-40B4-BE49-F238E27FC236}">
                <a16:creationId xmlns:a16="http://schemas.microsoft.com/office/drawing/2014/main" id="{88F939F7-9CB1-BF2B-E1BB-D2F3D921B7BC}"/>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8EA2C8C8-8E2C-6555-7FF3-4D12B2C85866}"/>
              </a:ext>
            </a:extLst>
          </p:cNvPr>
          <p:cNvSpPr>
            <a:spLocks noGrp="1"/>
          </p:cNvSpPr>
          <p:nvPr>
            <p:ph type="sldNum" sz="quarter" idx="12"/>
          </p:nvPr>
        </p:nvSpPr>
        <p:spPr/>
        <p:txBody>
          <a:bodyPr/>
          <a:lstStyle/>
          <a:p>
            <a:fld id="{496B614C-77F4-47E3-9599-5473121443D8}" type="slidenum">
              <a:rPr lang="es-AR" smtClean="0"/>
              <a:t>‹Nº›</a:t>
            </a:fld>
            <a:endParaRPr lang="es-AR"/>
          </a:p>
        </p:txBody>
      </p:sp>
    </p:spTree>
    <p:extLst>
      <p:ext uri="{BB962C8B-B14F-4D97-AF65-F5344CB8AC3E}">
        <p14:creationId xmlns:p14="http://schemas.microsoft.com/office/powerpoint/2010/main" val="2046199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844B165-A8FE-46A2-BD46-3A5BC6FC9BA6}"/>
              </a:ext>
            </a:extLst>
          </p:cNvPr>
          <p:cNvSpPr>
            <a:spLocks noGrp="1"/>
          </p:cNvSpPr>
          <p:nvPr>
            <p:ph type="dt" sz="half" idx="10"/>
          </p:nvPr>
        </p:nvSpPr>
        <p:spPr/>
        <p:txBody>
          <a:bodyPr/>
          <a:lstStyle/>
          <a:p>
            <a:fld id="{81451670-73D5-4928-8803-1264467CF790}" type="datetimeFigureOut">
              <a:rPr lang="es-AR" smtClean="0"/>
              <a:t>23/5/2024</a:t>
            </a:fld>
            <a:endParaRPr lang="es-AR"/>
          </a:p>
        </p:txBody>
      </p:sp>
      <p:sp>
        <p:nvSpPr>
          <p:cNvPr id="3" name="Marcador de pie de página 2">
            <a:extLst>
              <a:ext uri="{FF2B5EF4-FFF2-40B4-BE49-F238E27FC236}">
                <a16:creationId xmlns:a16="http://schemas.microsoft.com/office/drawing/2014/main" id="{13E277C7-3E0A-D97E-E1BD-C0BC462633EE}"/>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CDB977B7-6C72-1152-C77A-0F84D5867B9A}"/>
              </a:ext>
            </a:extLst>
          </p:cNvPr>
          <p:cNvSpPr>
            <a:spLocks noGrp="1"/>
          </p:cNvSpPr>
          <p:nvPr>
            <p:ph type="sldNum" sz="quarter" idx="12"/>
          </p:nvPr>
        </p:nvSpPr>
        <p:spPr/>
        <p:txBody>
          <a:bodyPr/>
          <a:lstStyle/>
          <a:p>
            <a:fld id="{496B614C-77F4-47E3-9599-5473121443D8}" type="slidenum">
              <a:rPr lang="es-AR" smtClean="0"/>
              <a:t>‹Nº›</a:t>
            </a:fld>
            <a:endParaRPr lang="es-AR"/>
          </a:p>
        </p:txBody>
      </p:sp>
    </p:spTree>
    <p:extLst>
      <p:ext uri="{BB962C8B-B14F-4D97-AF65-F5344CB8AC3E}">
        <p14:creationId xmlns:p14="http://schemas.microsoft.com/office/powerpoint/2010/main" val="960707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F71004-9BED-E01D-3A13-45A4E34185B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D624C55A-863E-FCF8-209E-E3FFA3AB11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51BDD938-B723-B3A7-49BA-65EC773A5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2265EF3-79DE-418F-10FB-DEB3664965EF}"/>
              </a:ext>
            </a:extLst>
          </p:cNvPr>
          <p:cNvSpPr>
            <a:spLocks noGrp="1"/>
          </p:cNvSpPr>
          <p:nvPr>
            <p:ph type="dt" sz="half" idx="10"/>
          </p:nvPr>
        </p:nvSpPr>
        <p:spPr/>
        <p:txBody>
          <a:bodyPr/>
          <a:lstStyle/>
          <a:p>
            <a:fld id="{81451670-73D5-4928-8803-1264467CF790}" type="datetimeFigureOut">
              <a:rPr lang="es-AR" smtClean="0"/>
              <a:t>23/5/2024</a:t>
            </a:fld>
            <a:endParaRPr lang="es-AR"/>
          </a:p>
        </p:txBody>
      </p:sp>
      <p:sp>
        <p:nvSpPr>
          <p:cNvPr id="6" name="Marcador de pie de página 5">
            <a:extLst>
              <a:ext uri="{FF2B5EF4-FFF2-40B4-BE49-F238E27FC236}">
                <a16:creationId xmlns:a16="http://schemas.microsoft.com/office/drawing/2014/main" id="{22452252-F44F-5BBF-4230-B7B75CFEFCD7}"/>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C0EA0F37-0317-D873-58CF-75C2B1DC11BC}"/>
              </a:ext>
            </a:extLst>
          </p:cNvPr>
          <p:cNvSpPr>
            <a:spLocks noGrp="1"/>
          </p:cNvSpPr>
          <p:nvPr>
            <p:ph type="sldNum" sz="quarter" idx="12"/>
          </p:nvPr>
        </p:nvSpPr>
        <p:spPr/>
        <p:txBody>
          <a:bodyPr/>
          <a:lstStyle/>
          <a:p>
            <a:fld id="{496B614C-77F4-47E3-9599-5473121443D8}" type="slidenum">
              <a:rPr lang="es-AR" smtClean="0"/>
              <a:t>‹Nº›</a:t>
            </a:fld>
            <a:endParaRPr lang="es-AR"/>
          </a:p>
        </p:txBody>
      </p:sp>
    </p:spTree>
    <p:extLst>
      <p:ext uri="{BB962C8B-B14F-4D97-AF65-F5344CB8AC3E}">
        <p14:creationId xmlns:p14="http://schemas.microsoft.com/office/powerpoint/2010/main" val="658041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6C0E41-A7ED-357C-D740-BE3F324E485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D41854D0-3D43-BB6C-0BF2-5FF98FFDD4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339E65AB-F628-E0EF-16EB-C5C2339CD4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D57C729-5358-0E0A-15A3-C96DBED5F0B6}"/>
              </a:ext>
            </a:extLst>
          </p:cNvPr>
          <p:cNvSpPr>
            <a:spLocks noGrp="1"/>
          </p:cNvSpPr>
          <p:nvPr>
            <p:ph type="dt" sz="half" idx="10"/>
          </p:nvPr>
        </p:nvSpPr>
        <p:spPr/>
        <p:txBody>
          <a:bodyPr/>
          <a:lstStyle/>
          <a:p>
            <a:fld id="{81451670-73D5-4928-8803-1264467CF790}" type="datetimeFigureOut">
              <a:rPr lang="es-AR" smtClean="0"/>
              <a:t>23/5/2024</a:t>
            </a:fld>
            <a:endParaRPr lang="es-AR"/>
          </a:p>
        </p:txBody>
      </p:sp>
      <p:sp>
        <p:nvSpPr>
          <p:cNvPr id="6" name="Marcador de pie de página 5">
            <a:extLst>
              <a:ext uri="{FF2B5EF4-FFF2-40B4-BE49-F238E27FC236}">
                <a16:creationId xmlns:a16="http://schemas.microsoft.com/office/drawing/2014/main" id="{1C331B3F-BD60-2C2A-3465-8DE8F7BF72E1}"/>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9E5BA936-F495-A403-EB7F-1EE17CBC39D4}"/>
              </a:ext>
            </a:extLst>
          </p:cNvPr>
          <p:cNvSpPr>
            <a:spLocks noGrp="1"/>
          </p:cNvSpPr>
          <p:nvPr>
            <p:ph type="sldNum" sz="quarter" idx="12"/>
          </p:nvPr>
        </p:nvSpPr>
        <p:spPr/>
        <p:txBody>
          <a:bodyPr/>
          <a:lstStyle/>
          <a:p>
            <a:fld id="{496B614C-77F4-47E3-9599-5473121443D8}" type="slidenum">
              <a:rPr lang="es-AR" smtClean="0"/>
              <a:t>‹Nº›</a:t>
            </a:fld>
            <a:endParaRPr lang="es-AR"/>
          </a:p>
        </p:txBody>
      </p:sp>
    </p:spTree>
    <p:extLst>
      <p:ext uri="{BB962C8B-B14F-4D97-AF65-F5344CB8AC3E}">
        <p14:creationId xmlns:p14="http://schemas.microsoft.com/office/powerpoint/2010/main" val="3034916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4ED099A-5B7F-2AD3-D505-76238AB916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32547221-2F36-F412-0844-3B564758BA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744213B8-288E-2B7C-5BDB-489D068770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451670-73D5-4928-8803-1264467CF790}" type="datetimeFigureOut">
              <a:rPr lang="es-AR" smtClean="0"/>
              <a:t>23/5/2024</a:t>
            </a:fld>
            <a:endParaRPr lang="es-AR"/>
          </a:p>
        </p:txBody>
      </p:sp>
      <p:sp>
        <p:nvSpPr>
          <p:cNvPr id="5" name="Marcador de pie de página 4">
            <a:extLst>
              <a:ext uri="{FF2B5EF4-FFF2-40B4-BE49-F238E27FC236}">
                <a16:creationId xmlns:a16="http://schemas.microsoft.com/office/drawing/2014/main" id="{13487392-516C-69FF-6090-17308AED5E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6440265B-687C-838E-28FB-0C23F4A259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6B614C-77F4-47E3-9599-5473121443D8}" type="slidenum">
              <a:rPr lang="es-AR" smtClean="0"/>
              <a:t>‹Nº›</a:t>
            </a:fld>
            <a:endParaRPr lang="es-AR"/>
          </a:p>
        </p:txBody>
      </p:sp>
    </p:spTree>
    <p:extLst>
      <p:ext uri="{BB962C8B-B14F-4D97-AF65-F5344CB8AC3E}">
        <p14:creationId xmlns:p14="http://schemas.microsoft.com/office/powerpoint/2010/main" val="1645824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diagramLayout" Target="../diagrams/layout1.xml"/><Relationship Id="rId7" Type="http://schemas.openxmlformats.org/officeDocument/2006/relationships/image" Target="../media/image23.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pixnio.com/pt/paisagens/campo/rural-grama-campo-campo-paisagem-ceu-colina-colina" TargetMode="External"/><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11" descr="Cara de una mujer&#10;&#10;Descripción generada automáticamente">
            <a:extLst>
              <a:ext uri="{FF2B5EF4-FFF2-40B4-BE49-F238E27FC236}">
                <a16:creationId xmlns:a16="http://schemas.microsoft.com/office/drawing/2014/main" id="{01E0E386-D980-CE8E-622E-771BDA49C86A}"/>
              </a:ext>
            </a:extLst>
          </p:cNvPr>
          <p:cNvPicPr>
            <a:picLocks noChangeAspect="1"/>
          </p:cNvPicPr>
          <p:nvPr/>
        </p:nvPicPr>
        <p:blipFill>
          <a:blip r:embed="rId2"/>
          <a:srcRect t="11552" b="11552"/>
          <a:stretch>
            <a:fillRect/>
          </a:stretch>
        </p:blipFill>
        <p:spPr>
          <a:xfrm>
            <a:off x="0" y="0"/>
            <a:ext cx="4911099" cy="5101258"/>
          </a:xfrm>
          <a:prstGeom prst="rect">
            <a:avLst/>
          </a:prstGeom>
          <a:solidFill>
            <a:srgbClr val="FFFFFF">
              <a:lumMod val="95000"/>
            </a:srgbClr>
          </a:solidFill>
        </p:spPr>
      </p:pic>
      <p:sp>
        <p:nvSpPr>
          <p:cNvPr id="12" name="Rectángulo 11" descr="Bloque de énfasis">
            <a:extLst>
              <a:ext uri="{FF2B5EF4-FFF2-40B4-BE49-F238E27FC236}">
                <a16:creationId xmlns:a16="http://schemas.microsoft.com/office/drawing/2014/main" id="{CDD6D4F2-1B60-134F-7CED-F8253C59D695}"/>
              </a:ext>
              <a:ext uri="{C183D7F6-B498-43B3-948B-1728B52AA6E4}">
                <adec:decorative xmlns:adec="http://schemas.microsoft.com/office/drawing/2017/decorative" val="1"/>
              </a:ext>
            </a:extLst>
          </p:cNvPr>
          <p:cNvSpPr/>
          <p:nvPr/>
        </p:nvSpPr>
        <p:spPr>
          <a:xfrm>
            <a:off x="2236789" y="4649076"/>
            <a:ext cx="2547800" cy="109521"/>
          </a:xfrm>
          <a:prstGeom prst="rect">
            <a:avLst/>
          </a:prstGeom>
          <a:solidFill>
            <a:srgbClr val="25C6E3"/>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srgbClr val="FFFFFF"/>
              </a:solidFill>
              <a:effectLst/>
              <a:uLnTx/>
              <a:uFillTx/>
              <a:latin typeface="Candara"/>
              <a:ea typeface="+mn-ea"/>
              <a:cs typeface="+mn-cs"/>
            </a:endParaRPr>
          </a:p>
        </p:txBody>
      </p:sp>
      <p:sp>
        <p:nvSpPr>
          <p:cNvPr id="13" name="Título 1">
            <a:extLst>
              <a:ext uri="{FF2B5EF4-FFF2-40B4-BE49-F238E27FC236}">
                <a16:creationId xmlns:a16="http://schemas.microsoft.com/office/drawing/2014/main" id="{118F2745-C618-E868-67E6-39F4717389BF}"/>
              </a:ext>
            </a:extLst>
          </p:cNvPr>
          <p:cNvSpPr txBox="1">
            <a:spLocks/>
          </p:cNvSpPr>
          <p:nvPr/>
        </p:nvSpPr>
        <p:spPr>
          <a:xfrm>
            <a:off x="0" y="4763900"/>
            <a:ext cx="4911099" cy="939510"/>
          </a:xfrm>
          <a:prstGeom prst="rect">
            <a:avLst/>
          </a:prstGeom>
          <a:solidFill>
            <a:srgbClr val="FFFFFF"/>
          </a:solidFill>
        </p:spPr>
        <p:txBody>
          <a:bodyPr vert="horz" lIns="180000" tIns="180000" rIns="180000" bIns="180000" rtlCol="0" anchor="ctr">
            <a:noAutofit/>
          </a:bodyPr>
          <a:lstStyle>
            <a:lvl1pPr algn="r" defTabSz="914400" rtl="0" eaLnBrk="1" latinLnBrk="0" hangingPunct="1">
              <a:lnSpc>
                <a:spcPct val="70000"/>
              </a:lnSpc>
              <a:spcBef>
                <a:spcPct val="0"/>
              </a:spcBef>
              <a:buNone/>
              <a:defRPr sz="3800" b="1" kern="1200" spc="-300">
                <a:solidFill>
                  <a:schemeClr val="tx1">
                    <a:lumMod val="75000"/>
                    <a:lumOff val="25000"/>
                  </a:schemeClr>
                </a:solidFill>
                <a:latin typeface="+mj-lt"/>
                <a:ea typeface="+mj-ea"/>
                <a:cs typeface="+mj-cs"/>
              </a:defRPr>
            </a:lvl1pPr>
          </a:lstStyle>
          <a:p>
            <a:pPr marL="0" marR="0" lvl="0" indent="0" algn="r" defTabSz="914400" rtl="0" eaLnBrk="1" fontAlgn="auto" latinLnBrk="0" hangingPunct="1">
              <a:lnSpc>
                <a:spcPct val="70000"/>
              </a:lnSpc>
              <a:spcBef>
                <a:spcPct val="0"/>
              </a:spcBef>
              <a:spcAft>
                <a:spcPts val="0"/>
              </a:spcAft>
              <a:buClrTx/>
              <a:buSzTx/>
              <a:buFontTx/>
              <a:buNone/>
              <a:tabLst/>
              <a:defRPr/>
            </a:pPr>
            <a:r>
              <a:rPr kumimoji="0" lang="es-ES" sz="5200" b="1" i="0" u="none" strike="noStrike" kern="1200" cap="none" spc="-300" normalizeH="0" baseline="0" noProof="0" dirty="0">
                <a:ln>
                  <a:noFill/>
                </a:ln>
                <a:solidFill>
                  <a:srgbClr val="0000CC"/>
                </a:solidFill>
                <a:effectLst/>
                <a:uLnTx/>
                <a:uFillTx/>
                <a:latin typeface="Corbel"/>
                <a:ea typeface="+mj-ea"/>
                <a:cs typeface="+mj-cs"/>
              </a:rPr>
              <a:t>Quien soy</a:t>
            </a:r>
          </a:p>
        </p:txBody>
      </p:sp>
      <p:sp>
        <p:nvSpPr>
          <p:cNvPr id="14" name="Marcador de texto 2">
            <a:extLst>
              <a:ext uri="{FF2B5EF4-FFF2-40B4-BE49-F238E27FC236}">
                <a16:creationId xmlns:a16="http://schemas.microsoft.com/office/drawing/2014/main" id="{11DA86C6-6F0A-256F-8809-37C7B14E60D7}"/>
              </a:ext>
            </a:extLst>
          </p:cNvPr>
          <p:cNvSpPr txBox="1">
            <a:spLocks/>
          </p:cNvSpPr>
          <p:nvPr/>
        </p:nvSpPr>
        <p:spPr>
          <a:xfrm>
            <a:off x="0" y="5748901"/>
            <a:ext cx="4911099" cy="1109098"/>
          </a:xfrm>
          <a:prstGeom prst="rect">
            <a:avLst/>
          </a:prstGeom>
          <a:solidFill>
            <a:srgbClr val="0000CC">
              <a:alpha val="80000"/>
            </a:srgbClr>
          </a:solidFill>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0" i="1" u="none" strike="noStrike" kern="1200" cap="none" spc="0" normalizeH="0" baseline="0" noProof="0" dirty="0">
                <a:ln>
                  <a:noFill/>
                </a:ln>
                <a:solidFill>
                  <a:srgbClr val="FFFFFF"/>
                </a:solidFill>
                <a:effectLst/>
                <a:uLnTx/>
                <a:uFillTx/>
                <a:latin typeface="Candara"/>
                <a:ea typeface="+mn-ea"/>
                <a:cs typeface="+mn-cs"/>
              </a:rPr>
              <a:t>Consultora en</a:t>
            </a:r>
          </a:p>
        </p:txBody>
      </p:sp>
      <p:sp>
        <p:nvSpPr>
          <p:cNvPr id="16" name="Marcador de contenido 3">
            <a:extLst>
              <a:ext uri="{FF2B5EF4-FFF2-40B4-BE49-F238E27FC236}">
                <a16:creationId xmlns:a16="http://schemas.microsoft.com/office/drawing/2014/main" id="{E2DE819F-8838-EE91-2689-38C630CDFEF8}"/>
              </a:ext>
            </a:extLst>
          </p:cNvPr>
          <p:cNvSpPr txBox="1">
            <a:spLocks/>
          </p:cNvSpPr>
          <p:nvPr/>
        </p:nvSpPr>
        <p:spPr>
          <a:xfrm>
            <a:off x="5223193" y="599877"/>
            <a:ext cx="6569739" cy="6398251"/>
          </a:xfrm>
          <a:prstGeom prst="rect">
            <a:avLst/>
          </a:prstGeom>
        </p:spPr>
        <p:txBody>
          <a:bodyPr vert="horz" lIns="0" tIns="0" rIns="0" bIns="0" rtlCol="0" anchor="b">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1" i="0" u="none" strike="noStrike" kern="1200" cap="none" spc="0" normalizeH="0" baseline="0" noProof="0" dirty="0">
                <a:ln>
                  <a:noFill/>
                </a:ln>
                <a:solidFill>
                  <a:sysClr val="windowText" lastClr="000000">
                    <a:lumMod val="75000"/>
                    <a:lumOff val="25000"/>
                  </a:sysClr>
                </a:solidFill>
                <a:effectLst/>
                <a:uLnTx/>
                <a:uFillTx/>
                <a:latin typeface="Candara"/>
                <a:ea typeface="+mn-ea"/>
                <a:cs typeface="+mn-cs"/>
              </a:rPr>
              <a:t>Connie Clark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0" u="none" strike="noStrike" kern="1200" cap="none" spc="0" normalizeH="0" baseline="0" noProof="0" dirty="0">
                <a:ln>
                  <a:noFill/>
                </a:ln>
                <a:solidFill>
                  <a:sysClr val="windowText" lastClr="000000">
                    <a:lumMod val="75000"/>
                    <a:lumOff val="25000"/>
                  </a:sysClr>
                </a:solidFill>
                <a:effectLst/>
                <a:uLnTx/>
                <a:uFillTx/>
                <a:latin typeface="-apple-system"/>
                <a:ea typeface="+mn-ea"/>
                <a:cs typeface="+mn-cs"/>
              </a:rPr>
              <a:t>Formación en Marketing, Especialista en </a:t>
            </a:r>
            <a:r>
              <a:rPr kumimoji="0" lang="es-ES" sz="1600" b="0" i="0" u="none" strike="noStrike" kern="1200" cap="none" spc="0" normalizeH="0" baseline="0" noProof="0" dirty="0">
                <a:ln>
                  <a:noFill/>
                </a:ln>
                <a:solidFill>
                  <a:sysClr val="windowText" lastClr="000000">
                    <a:lumMod val="75000"/>
                    <a:lumOff val="25000"/>
                  </a:sysClr>
                </a:solidFill>
                <a:effectLst/>
                <a:highlight>
                  <a:srgbClr val="FFFF00"/>
                </a:highlight>
                <a:uLnTx/>
                <a:uFillTx/>
                <a:latin typeface="-apple-system"/>
                <a:ea typeface="+mn-ea"/>
                <a:cs typeface="+mn-cs"/>
              </a:rPr>
              <a:t>Eneagrama, Neurociencia, Coaching para el desarrollo Organizacional y  Liderazgo</a:t>
            </a:r>
            <a:r>
              <a:rPr kumimoji="0" lang="es-ES" sz="1600" b="0" i="0" u="none" strike="noStrike" kern="1200" cap="none" spc="0" normalizeH="0" baseline="0" noProof="0" dirty="0">
                <a:ln>
                  <a:noFill/>
                </a:ln>
                <a:solidFill>
                  <a:sysClr val="windowText" lastClr="000000">
                    <a:lumMod val="75000"/>
                    <a:lumOff val="25000"/>
                  </a:sysClr>
                </a:solidFill>
                <a:effectLst/>
                <a:uLnTx/>
                <a:uFillTx/>
                <a:latin typeface="-apple-system"/>
                <a:ea typeface="+mn-ea"/>
                <a:cs typeface="+mn-cs"/>
              </a:rPr>
              <a:t>, con una marcada experiencia en temas relacionados a Liderazgo, </a:t>
            </a:r>
            <a:r>
              <a:rPr kumimoji="0" lang="es-ES" sz="1600" b="0" i="0" u="none" strike="noStrike" kern="1200" cap="none" spc="0" normalizeH="0" baseline="0" noProof="0" dirty="0" err="1">
                <a:ln>
                  <a:noFill/>
                </a:ln>
                <a:solidFill>
                  <a:sysClr val="windowText" lastClr="000000">
                    <a:lumMod val="75000"/>
                    <a:lumOff val="25000"/>
                  </a:sysClr>
                </a:solidFill>
                <a:effectLst/>
                <a:uLnTx/>
                <a:uFillTx/>
                <a:latin typeface="-apple-system"/>
                <a:ea typeface="+mn-ea"/>
                <a:cs typeface="+mn-cs"/>
              </a:rPr>
              <a:t>Mentoria</a:t>
            </a:r>
            <a:r>
              <a:rPr kumimoji="0" lang="es-ES" sz="1600" b="0" i="0" u="none" strike="noStrike" kern="1200" cap="none" spc="0" normalizeH="0" baseline="0" noProof="0" dirty="0">
                <a:ln>
                  <a:noFill/>
                </a:ln>
                <a:solidFill>
                  <a:sysClr val="windowText" lastClr="000000">
                    <a:lumMod val="75000"/>
                    <a:lumOff val="25000"/>
                  </a:sysClr>
                </a:solidFill>
                <a:effectLst/>
                <a:uLnTx/>
                <a:uFillTx/>
                <a:latin typeface="-apple-system"/>
                <a:ea typeface="+mn-ea"/>
                <a:cs typeface="+mn-cs"/>
              </a:rPr>
              <a:t> y Gestión de Proyectos que requieran una Transformación y Mejora Continua hacia la Excelencia.</a:t>
            </a:r>
            <a:endParaRPr kumimoji="0" lang="es-ES" sz="1800" b="0" i="0" u="none" strike="noStrike" kern="1200" cap="none" spc="0" normalizeH="0" baseline="0" noProof="0" dirty="0">
              <a:ln>
                <a:noFill/>
              </a:ln>
              <a:solidFill>
                <a:sysClr val="windowText" lastClr="000000">
                  <a:lumMod val="75000"/>
                  <a:lumOff val="25000"/>
                </a:sysClr>
              </a:solidFill>
              <a:effectLst/>
              <a:uLnTx/>
              <a:uFillTx/>
              <a:latin typeface="Candara"/>
              <a:ea typeface="+mn-ea"/>
              <a:cs typeface="+mn-cs"/>
            </a:endParaRPr>
          </a:p>
          <a:p>
            <a:pPr marL="266700" marR="0" lvl="0"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 sz="1800" b="1" i="0" u="none" strike="noStrike" kern="1200" cap="none" spc="0" normalizeH="0" baseline="0" noProof="0" dirty="0">
                <a:ln>
                  <a:noFill/>
                </a:ln>
                <a:solidFill>
                  <a:srgbClr val="0000CC"/>
                </a:solidFill>
                <a:effectLst/>
                <a:uLnTx/>
                <a:uFillTx/>
                <a:latin typeface="-apple-system"/>
                <a:ea typeface="+mn-ea"/>
                <a:cs typeface="+mn-cs"/>
              </a:rPr>
              <a:t>Mi Propósito es ayudar y acompañar a las Personas, Lideres y Equipos de Trabajo en su transformación para lograr alcanzar su FULL POTENTIAL y que logren hacer realidad sus planes, objetivos y sueños. </a:t>
            </a:r>
          </a:p>
          <a:p>
            <a:pPr marL="266700" marR="0" lvl="0"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prstClr val="black">
                    <a:lumMod val="75000"/>
                    <a:lumOff val="25000"/>
                  </a:prstClr>
                </a:solidFill>
                <a:effectLst/>
                <a:uLnTx/>
                <a:uFillTx/>
                <a:latin typeface="-apple-system"/>
                <a:ea typeface="+mn-ea"/>
                <a:cs typeface="+mn-cs"/>
              </a:rPr>
              <a:t>Cuento con más de 28 años de experiencia liderando equipos con diversidad y alto rendimiento, motivándolos a alcanzar objetivos desafiantes/ metas estratégicas.</a:t>
            </a:r>
          </a:p>
          <a:p>
            <a:pPr marL="266700" marR="0" lvl="0"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prstClr val="black">
                    <a:lumMod val="75000"/>
                    <a:lumOff val="25000"/>
                  </a:prstClr>
                </a:solidFill>
                <a:effectLst/>
                <a:uLnTx/>
                <a:uFillTx/>
                <a:latin typeface="-apple-system"/>
                <a:ea typeface="+mn-ea"/>
                <a:cs typeface="+mn-cs"/>
              </a:rPr>
              <a:t>Como experiencia de carrera, he tenido la responsabilidad de contribuir con Equipos de Marketing en la Industria Farmacéutica, Liderar Equipos de Ventas en el ámbito bancario. Dentro del Área de Supply Chain he liderado Equipos de Compra de insumos y servicios, Equipos de Customer Service , Equipos que gestionan y llevan adelante procesos en Centros de Distribución y también Equipos de implementación de Proyectos y Mejora Continua en Latinoamérica.</a:t>
            </a:r>
          </a:p>
          <a:p>
            <a:pPr marL="266700" marR="0" lvl="0"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prstClr val="black">
                    <a:lumMod val="75000"/>
                    <a:lumOff val="25000"/>
                  </a:prstClr>
                </a:solidFill>
                <a:effectLst/>
                <a:uLnTx/>
                <a:uFillTx/>
                <a:latin typeface="-apple-system"/>
                <a:ea typeface="+mn-ea"/>
                <a:cs typeface="+mn-cs"/>
              </a:rPr>
              <a:t>Todo esto me ha permitido agregar valor a mi experiencia no solo dentro de la industria de consumo masivo, en ámbitos donde el cambio se vive a diario, sino también,  me ha permitido </a:t>
            </a:r>
            <a:r>
              <a:rPr kumimoji="0" lang="es-ES" sz="1600" b="1" i="0" u="none" strike="noStrike" kern="1200" cap="none" spc="0" normalizeH="0" baseline="0" noProof="0" dirty="0">
                <a:ln>
                  <a:noFill/>
                </a:ln>
                <a:solidFill>
                  <a:prstClr val="black">
                    <a:lumMod val="75000"/>
                    <a:lumOff val="25000"/>
                  </a:prstClr>
                </a:solidFill>
                <a:effectLst/>
                <a:uLnTx/>
                <a:uFillTx/>
                <a:latin typeface="-apple-system"/>
                <a:ea typeface="+mn-ea"/>
                <a:cs typeface="+mn-cs"/>
              </a:rPr>
              <a:t>acompañar a Lideres, Equipos y Personas de distintas partes del mundo</a:t>
            </a:r>
            <a:r>
              <a:rPr kumimoji="0" lang="es-ES" sz="1600" b="0" i="0" u="none" strike="noStrike" kern="1200" cap="none" spc="0" normalizeH="0" baseline="0" noProof="0" dirty="0">
                <a:ln>
                  <a:noFill/>
                </a:ln>
                <a:solidFill>
                  <a:prstClr val="black">
                    <a:lumMod val="75000"/>
                    <a:lumOff val="25000"/>
                  </a:prstClr>
                </a:solidFill>
                <a:effectLst/>
                <a:uLnTx/>
                <a:uFillTx/>
                <a:latin typeface="-apple-system"/>
                <a:ea typeface="+mn-ea"/>
                <a:cs typeface="+mn-cs"/>
              </a:rPr>
              <a:t>, durante toda su transformación , obteniendo sin lugar a dudas recompensas que me han llenado el alma y me permiten crecer diariamente con cada charla e intercambio que vivo con los demás</a:t>
            </a:r>
            <a:br>
              <a:rPr kumimoji="0" lang="es-ES" sz="16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br>
            <a:endParaRPr kumimoji="0" lang="es-ES" sz="1600" b="0" i="0" u="none" strike="noStrike" kern="1200" cap="none" spc="0" normalizeH="0" baseline="0" noProof="0" dirty="0">
              <a:ln>
                <a:noFill/>
              </a:ln>
              <a:solidFill>
                <a:sysClr val="windowText" lastClr="000000">
                  <a:lumMod val="75000"/>
                  <a:lumOff val="25000"/>
                </a:sysClr>
              </a:solidFill>
              <a:effectLst/>
              <a:uLnTx/>
              <a:uFillTx/>
              <a:latin typeface="Candara"/>
              <a:ea typeface="+mn-ea"/>
              <a:cs typeface="+mn-cs"/>
            </a:endParaRPr>
          </a:p>
        </p:txBody>
      </p:sp>
      <p:sp>
        <p:nvSpPr>
          <p:cNvPr id="2" name="CuadroTexto 1">
            <a:extLst>
              <a:ext uri="{FF2B5EF4-FFF2-40B4-BE49-F238E27FC236}">
                <a16:creationId xmlns:a16="http://schemas.microsoft.com/office/drawing/2014/main" id="{1551288E-4827-3FF2-C48D-00D2D1177FC3}"/>
              </a:ext>
            </a:extLst>
          </p:cNvPr>
          <p:cNvSpPr txBox="1"/>
          <p:nvPr/>
        </p:nvSpPr>
        <p:spPr>
          <a:xfrm>
            <a:off x="-123568" y="6327209"/>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y Mentoría Especializada</a:t>
            </a:r>
          </a:p>
        </p:txBody>
      </p:sp>
    </p:spTree>
    <p:extLst>
      <p:ext uri="{BB962C8B-B14F-4D97-AF65-F5344CB8AC3E}">
        <p14:creationId xmlns:p14="http://schemas.microsoft.com/office/powerpoint/2010/main" val="1845155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arcador de texto 2">
            <a:extLst>
              <a:ext uri="{FF2B5EF4-FFF2-40B4-BE49-F238E27FC236}">
                <a16:creationId xmlns:a16="http://schemas.microsoft.com/office/drawing/2014/main" id="{EB1B145D-C6D0-7636-B993-3B67735A0205}"/>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800" b="0" i="0" u="none" strike="noStrike" kern="1200" cap="none" spc="0" normalizeH="0" baseline="0" noProof="0" dirty="0">
              <a:ln>
                <a:noFill/>
              </a:ln>
              <a:solidFill>
                <a:srgbClr val="10069F"/>
              </a:solidFill>
              <a:effectLst/>
              <a:uLnTx/>
              <a:uFillTx/>
              <a:latin typeface="Calibri" panose="020F0502020204030204"/>
              <a:ea typeface="+mn-ea"/>
              <a:cs typeface="+mn-cs"/>
            </a:endParaRPr>
          </a:p>
        </p:txBody>
      </p:sp>
      <p:sp>
        <p:nvSpPr>
          <p:cNvPr id="28" name="Título 2">
            <a:extLst>
              <a:ext uri="{FF2B5EF4-FFF2-40B4-BE49-F238E27FC236}">
                <a16:creationId xmlns:a16="http://schemas.microsoft.com/office/drawing/2014/main" id="{1F8DDD3D-F18B-23CB-BD17-0E093682ED6F}"/>
              </a:ext>
            </a:extLst>
          </p:cNvPr>
          <p:cNvSpPr txBox="1">
            <a:spLocks/>
          </p:cNvSpPr>
          <p:nvPr/>
        </p:nvSpPr>
        <p:spPr>
          <a:xfrm>
            <a:off x="1097624" y="35414"/>
            <a:ext cx="9494729"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000" b="1" i="0" u="none" strike="noStrike" kern="1200" cap="none" spc="-300" normalizeH="0" baseline="0" noProof="0" dirty="0">
                <a:ln>
                  <a:noFill/>
                </a:ln>
                <a:solidFill>
                  <a:srgbClr val="10069F"/>
                </a:solidFill>
                <a:effectLst/>
                <a:uLnTx/>
                <a:uFillTx/>
                <a:latin typeface="Arial" panose="020B0604020202020204"/>
                <a:ea typeface="+mj-ea"/>
                <a:cs typeface="+mj-cs"/>
              </a:rPr>
              <a:t>Puntos de Dolor / Beneficios esperados</a:t>
            </a:r>
          </a:p>
        </p:txBody>
      </p:sp>
      <p:sp>
        <p:nvSpPr>
          <p:cNvPr id="9" name="Rectángulo 8">
            <a:extLst>
              <a:ext uri="{FF2B5EF4-FFF2-40B4-BE49-F238E27FC236}">
                <a16:creationId xmlns:a16="http://schemas.microsoft.com/office/drawing/2014/main" id="{59C93A0B-FB2C-ECDD-2A13-F15C8184C15C}"/>
              </a:ext>
            </a:extLst>
          </p:cNvPr>
          <p:cNvSpPr/>
          <p:nvPr/>
        </p:nvSpPr>
        <p:spPr>
          <a:xfrm>
            <a:off x="217866" y="2289616"/>
            <a:ext cx="3953303" cy="36317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Solteros/as :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Bienestar emocional (Mente, cuerpo , físico)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Compromiso de pareja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Relaciones sanas </a:t>
            </a:r>
            <a:r>
              <a:rPr kumimoji="0" lang="es-E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y duraderas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Casadas/os: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Bienestar emocional (Mente, cuerpo , físico</a:t>
            </a:r>
            <a:r>
              <a:rPr kumimoji="0" lang="es-E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Relación </a:t>
            </a:r>
            <a:r>
              <a:rPr kumimoji="0" lang="es-E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matrimonial actual </a:t>
            </a:r>
            <a:r>
              <a:rPr kumimoji="0" lang="es-ES" sz="14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satisfactoria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Relación con Hijos </a:t>
            </a:r>
            <a:r>
              <a:rPr kumimoji="0" lang="es-E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cercana y </a:t>
            </a:r>
            <a:r>
              <a:rPr kumimoji="0" lang="es-ES" sz="14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sana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Divorcias/os / Viudos/as: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Bienestar emocional (Mente, cuerpo , físico)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Compromiso de pareja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Relaciones sanas </a:t>
            </a:r>
            <a:r>
              <a:rPr kumimoji="0" lang="es-E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y duraderas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Duelos sin cerrar</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s-AR" sz="2000" b="0" i="0" u="none" strike="noStrike" kern="1200" cap="none" spc="0" normalizeH="0" baseline="0" noProof="0" dirty="0">
              <a:ln>
                <a:noFill/>
              </a:ln>
              <a:solidFill>
                <a:srgbClr val="10069F"/>
              </a:solidFill>
              <a:effectLst/>
              <a:uLnTx/>
              <a:uFillTx/>
              <a:latin typeface="Arial" panose="020B0604020202020204"/>
              <a:ea typeface="+mn-ea"/>
              <a:cs typeface="+mn-cs"/>
            </a:endParaRPr>
          </a:p>
        </p:txBody>
      </p:sp>
      <p:sp>
        <p:nvSpPr>
          <p:cNvPr id="64" name="CuadroTexto 63">
            <a:extLst>
              <a:ext uri="{FF2B5EF4-FFF2-40B4-BE49-F238E27FC236}">
                <a16:creationId xmlns:a16="http://schemas.microsoft.com/office/drawing/2014/main" id="{0DFDE0AA-29C9-B8FA-8916-9D0067E07CE2}"/>
              </a:ext>
            </a:extLst>
          </p:cNvPr>
          <p:cNvSpPr txBox="1"/>
          <p:nvPr/>
        </p:nvSpPr>
        <p:spPr>
          <a:xfrm>
            <a:off x="1097624" y="1572932"/>
            <a:ext cx="251773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10069F"/>
                </a:solidFill>
                <a:effectLst/>
                <a:uLnTx/>
                <a:uFillTx/>
                <a:latin typeface="Arial" panose="020B0604020202020204"/>
                <a:ea typeface="+mn-ea"/>
                <a:cs typeface="+mn-cs"/>
              </a:rPr>
              <a:t>Relaciones</a:t>
            </a:r>
            <a:endParaRPr kumimoji="0" lang="es-AR" sz="2400" b="0" i="0" u="none" strike="noStrike" kern="1200" cap="none" spc="0" normalizeH="0" baseline="0" noProof="0" dirty="0">
              <a:ln>
                <a:noFill/>
              </a:ln>
              <a:solidFill>
                <a:srgbClr val="10069F"/>
              </a:solidFill>
              <a:effectLst/>
              <a:uLnTx/>
              <a:uFillTx/>
              <a:latin typeface="Calibri" panose="020F0502020204030204"/>
              <a:ea typeface="+mn-ea"/>
              <a:cs typeface="+mn-cs"/>
            </a:endParaRPr>
          </a:p>
        </p:txBody>
      </p:sp>
      <p:sp>
        <p:nvSpPr>
          <p:cNvPr id="69" name="CuadroTexto 68">
            <a:extLst>
              <a:ext uri="{FF2B5EF4-FFF2-40B4-BE49-F238E27FC236}">
                <a16:creationId xmlns:a16="http://schemas.microsoft.com/office/drawing/2014/main" id="{0D07FC9A-B1CC-CA6C-EE39-221297A3EF03}"/>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70" name="CuadroTexto 69">
            <a:extLst>
              <a:ext uri="{FF2B5EF4-FFF2-40B4-BE49-F238E27FC236}">
                <a16:creationId xmlns:a16="http://schemas.microsoft.com/office/drawing/2014/main" id="{43F6EEFE-02AC-9A96-3E9B-147A15E8CC1B}"/>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pic>
        <p:nvPicPr>
          <p:cNvPr id="74" name="Graphic 9" descr="Bullseye">
            <a:extLst>
              <a:ext uri="{FF2B5EF4-FFF2-40B4-BE49-F238E27FC236}">
                <a16:creationId xmlns:a16="http://schemas.microsoft.com/office/drawing/2014/main" id="{280B34D1-3656-1291-1C5B-B12CC2C891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23737" y="1530178"/>
            <a:ext cx="575458" cy="575458"/>
          </a:xfrm>
          <a:prstGeom prst="rect">
            <a:avLst/>
          </a:prstGeom>
        </p:spPr>
      </p:pic>
      <p:sp>
        <p:nvSpPr>
          <p:cNvPr id="75" name="CuadroTexto 74">
            <a:extLst>
              <a:ext uri="{FF2B5EF4-FFF2-40B4-BE49-F238E27FC236}">
                <a16:creationId xmlns:a16="http://schemas.microsoft.com/office/drawing/2014/main" id="{95E304D0-A898-DF00-8C3F-1CE5A42267C0}"/>
              </a:ext>
            </a:extLst>
          </p:cNvPr>
          <p:cNvSpPr txBox="1"/>
          <p:nvPr/>
        </p:nvSpPr>
        <p:spPr>
          <a:xfrm>
            <a:off x="5396639" y="1589812"/>
            <a:ext cx="251773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10069F"/>
                </a:solidFill>
                <a:effectLst/>
                <a:uLnTx/>
                <a:uFillTx/>
                <a:latin typeface="Arial" panose="020B0604020202020204"/>
                <a:ea typeface="+mn-ea"/>
                <a:cs typeface="+mn-cs"/>
              </a:rPr>
              <a:t>Trabajo</a:t>
            </a:r>
            <a:endParaRPr kumimoji="0" lang="en-US" sz="2400" b="1" i="0" u="none" strike="noStrike" kern="1200" cap="none" spc="0" normalizeH="0" baseline="0" noProof="0" dirty="0">
              <a:ln>
                <a:noFill/>
              </a:ln>
              <a:solidFill>
                <a:srgbClr val="10069F"/>
              </a:solidFill>
              <a:effectLst/>
              <a:uLnTx/>
              <a:uFillTx/>
              <a:latin typeface="Arial" panose="020B0604020202020204"/>
              <a:ea typeface="+mn-ea"/>
              <a:cs typeface="+mn-cs"/>
            </a:endParaRPr>
          </a:p>
        </p:txBody>
      </p:sp>
      <p:sp>
        <p:nvSpPr>
          <p:cNvPr id="78" name="CuadroTexto 77">
            <a:extLst>
              <a:ext uri="{FF2B5EF4-FFF2-40B4-BE49-F238E27FC236}">
                <a16:creationId xmlns:a16="http://schemas.microsoft.com/office/drawing/2014/main" id="{159BC980-2AD9-21E8-6DE6-F3CDC0B8E3E4}"/>
              </a:ext>
            </a:extLst>
          </p:cNvPr>
          <p:cNvSpPr txBox="1"/>
          <p:nvPr/>
        </p:nvSpPr>
        <p:spPr>
          <a:xfrm>
            <a:off x="9177407" y="1604049"/>
            <a:ext cx="301459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0069F"/>
                </a:solidFill>
                <a:effectLst/>
                <a:uLnTx/>
                <a:uFillTx/>
                <a:latin typeface="Arial" panose="020B0604020202020204"/>
                <a:ea typeface="+mn-ea"/>
                <a:cs typeface="+mn-cs"/>
              </a:rPr>
              <a:t>Balance</a:t>
            </a:r>
          </a:p>
        </p:txBody>
      </p:sp>
      <p:sp>
        <p:nvSpPr>
          <p:cNvPr id="79" name="Rectángulo 78">
            <a:extLst>
              <a:ext uri="{FF2B5EF4-FFF2-40B4-BE49-F238E27FC236}">
                <a16:creationId xmlns:a16="http://schemas.microsoft.com/office/drawing/2014/main" id="{23F9E6E0-8369-9B40-1A2C-9CA6D0B0E24E}"/>
              </a:ext>
            </a:extLst>
          </p:cNvPr>
          <p:cNvSpPr/>
          <p:nvPr/>
        </p:nvSpPr>
        <p:spPr>
          <a:xfrm>
            <a:off x="4315956" y="2291704"/>
            <a:ext cx="3978355"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Relación de Dependencia: </a:t>
            </a:r>
            <a:endParaRPr kumimoji="0" lang="es-E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Profesionales </a:t>
            </a:r>
            <a:r>
              <a:rPr kumimoji="0" lang="es-ES" sz="1400" b="1" i="0" u="sng"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indepencientes</a:t>
            </a:r>
            <a:r>
              <a:rPr kumimoji="0" lang="es-ES" sz="14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endParaRPr kumimoji="0" lang="es-E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Emprendedores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4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4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Bienestar emocional (Mente, cuerpo , físico)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Percibir mayor  R</a:t>
            </a:r>
            <a:r>
              <a:rPr kumimoji="0" lang="es-ES" sz="1400" b="0" i="0" u="none" strike="noStrike" kern="1200" cap="none" spc="0" normalizeH="0" baseline="0" noProof="0" dirty="0" err="1">
                <a:ln>
                  <a:noFill/>
                </a:ln>
                <a:solidFill>
                  <a:srgbClr val="00B050"/>
                </a:solidFill>
                <a:effectLst/>
                <a:uLnTx/>
                <a:uFillTx/>
                <a:latin typeface="Arial" panose="020B0604020202020204" pitchFamily="34" charset="0"/>
                <a:ea typeface="+mn-ea"/>
                <a:cs typeface="Arial" panose="020B0604020202020204" pitchFamily="34" charset="0"/>
              </a:rPr>
              <a:t>econocimiento</a:t>
            </a:r>
            <a:endParaRPr kumimoji="0" lang="es-ES" sz="14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Tener mayores ingresos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Relaciones laborales sanas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Expansión de su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2000" b="0" i="0" u="none" strike="noStrike" kern="1200" cap="none" spc="0" normalizeH="0" baseline="0" noProof="0" dirty="0">
              <a:ln>
                <a:noFill/>
              </a:ln>
              <a:solidFill>
                <a:srgbClr val="10069F"/>
              </a:solidFill>
              <a:effectLst/>
              <a:uLnTx/>
              <a:uFillTx/>
              <a:latin typeface="Arial" panose="020B0604020202020204"/>
              <a:ea typeface="+mn-ea"/>
              <a:cs typeface="+mn-cs"/>
            </a:endParaRPr>
          </a:p>
        </p:txBody>
      </p:sp>
      <p:sp>
        <p:nvSpPr>
          <p:cNvPr id="80" name="Rectángulo 79">
            <a:extLst>
              <a:ext uri="{FF2B5EF4-FFF2-40B4-BE49-F238E27FC236}">
                <a16:creationId xmlns:a16="http://schemas.microsoft.com/office/drawing/2014/main" id="{CD9DE51C-3B05-ED4A-3D77-633CC5747F76}"/>
              </a:ext>
            </a:extLst>
          </p:cNvPr>
          <p:cNvSpPr/>
          <p:nvPr/>
        </p:nvSpPr>
        <p:spPr>
          <a:xfrm>
            <a:off x="8342339" y="3260172"/>
            <a:ext cx="3849662" cy="169277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Tener horarios mas Flexibles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Liderar su día a día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Organización planificada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Bienestar emocional (Mente, cuerpo , físico)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4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Relaciones sanas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s-AR" sz="2000" b="0" i="0" u="none" strike="noStrike" kern="1200" cap="none" spc="0" normalizeH="0" baseline="0" noProof="0" dirty="0">
              <a:ln>
                <a:noFill/>
              </a:ln>
              <a:solidFill>
                <a:srgbClr val="10069F"/>
              </a:solidFill>
              <a:effectLst/>
              <a:uLnTx/>
              <a:uFillTx/>
              <a:latin typeface="Arial" panose="020B0604020202020204"/>
              <a:ea typeface="+mn-ea"/>
              <a:cs typeface="+mn-cs"/>
            </a:endParaRPr>
          </a:p>
        </p:txBody>
      </p:sp>
      <p:cxnSp>
        <p:nvCxnSpPr>
          <p:cNvPr id="82" name="Conector recto 81">
            <a:extLst>
              <a:ext uri="{FF2B5EF4-FFF2-40B4-BE49-F238E27FC236}">
                <a16:creationId xmlns:a16="http://schemas.microsoft.com/office/drawing/2014/main" id="{6AD8AE18-4C39-E1DD-680F-2A4F235D2CCF}"/>
              </a:ext>
            </a:extLst>
          </p:cNvPr>
          <p:cNvCxnSpPr/>
          <p:nvPr/>
        </p:nvCxnSpPr>
        <p:spPr>
          <a:xfrm flipV="1">
            <a:off x="0" y="2232863"/>
            <a:ext cx="12192001" cy="168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9FA73BAC-717C-728C-0C29-7B68E0ED3A4A}"/>
              </a:ext>
            </a:extLst>
          </p:cNvPr>
          <p:cNvCxnSpPr/>
          <p:nvPr/>
        </p:nvCxnSpPr>
        <p:spPr>
          <a:xfrm flipV="1">
            <a:off x="-1" y="1386072"/>
            <a:ext cx="12192001" cy="168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Conector recto 89">
            <a:extLst>
              <a:ext uri="{FF2B5EF4-FFF2-40B4-BE49-F238E27FC236}">
                <a16:creationId xmlns:a16="http://schemas.microsoft.com/office/drawing/2014/main" id="{7A6D06E0-9716-1F31-4429-DB2CBD129244}"/>
              </a:ext>
            </a:extLst>
          </p:cNvPr>
          <p:cNvCxnSpPr>
            <a:cxnSpLocks/>
          </p:cNvCxnSpPr>
          <p:nvPr/>
        </p:nvCxnSpPr>
        <p:spPr>
          <a:xfrm>
            <a:off x="4191717" y="1398887"/>
            <a:ext cx="0" cy="4625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áfico 2" descr="Conexiones con relleno sólido">
            <a:extLst>
              <a:ext uri="{FF2B5EF4-FFF2-40B4-BE49-F238E27FC236}">
                <a16:creationId xmlns:a16="http://schemas.microsoft.com/office/drawing/2014/main" id="{EE807C51-8112-39B4-095D-E055E8137D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156" y="1560821"/>
            <a:ext cx="575458" cy="575458"/>
          </a:xfrm>
          <a:prstGeom prst="rect">
            <a:avLst/>
          </a:prstGeom>
        </p:spPr>
      </p:pic>
      <p:pic>
        <p:nvPicPr>
          <p:cNvPr id="5" name="Gráfico 4" descr="Lluvia de ideas de grupo con relleno sólido">
            <a:extLst>
              <a:ext uri="{FF2B5EF4-FFF2-40B4-BE49-F238E27FC236}">
                <a16:creationId xmlns:a16="http://schemas.microsoft.com/office/drawing/2014/main" id="{E6AF5ABD-B2B7-C00C-0272-F16FD4B23E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79214" y="1499536"/>
            <a:ext cx="576000" cy="576000"/>
          </a:xfrm>
          <a:prstGeom prst="rect">
            <a:avLst/>
          </a:prstGeom>
        </p:spPr>
      </p:pic>
      <p:cxnSp>
        <p:nvCxnSpPr>
          <p:cNvPr id="8" name="Conector recto 7">
            <a:extLst>
              <a:ext uri="{FF2B5EF4-FFF2-40B4-BE49-F238E27FC236}">
                <a16:creationId xmlns:a16="http://schemas.microsoft.com/office/drawing/2014/main" id="{AE7BBB2A-25D5-EA97-66FC-1825913DB53D}"/>
              </a:ext>
            </a:extLst>
          </p:cNvPr>
          <p:cNvCxnSpPr>
            <a:cxnSpLocks/>
          </p:cNvCxnSpPr>
          <p:nvPr/>
        </p:nvCxnSpPr>
        <p:spPr>
          <a:xfrm>
            <a:off x="8292458" y="1398886"/>
            <a:ext cx="49881" cy="4652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0D21205A-DD4F-BFBD-C569-40A57A71ECC0}"/>
              </a:ext>
            </a:extLst>
          </p:cNvPr>
          <p:cNvPicPr>
            <a:picLocks noChangeAspect="1"/>
          </p:cNvPicPr>
          <p:nvPr/>
        </p:nvPicPr>
        <p:blipFill>
          <a:blip r:embed="rId8"/>
          <a:stretch>
            <a:fillRect/>
          </a:stretch>
        </p:blipFill>
        <p:spPr>
          <a:xfrm>
            <a:off x="170340" y="31424"/>
            <a:ext cx="1031343" cy="963528"/>
          </a:xfrm>
          <a:prstGeom prst="rect">
            <a:avLst/>
          </a:prstGeom>
        </p:spPr>
      </p:pic>
    </p:spTree>
    <p:extLst>
      <p:ext uri="{BB962C8B-B14F-4D97-AF65-F5344CB8AC3E}">
        <p14:creationId xmlns:p14="http://schemas.microsoft.com/office/powerpoint/2010/main" val="3092258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ítulo 2">
            <a:extLst>
              <a:ext uri="{FF2B5EF4-FFF2-40B4-BE49-F238E27FC236}">
                <a16:creationId xmlns:a16="http://schemas.microsoft.com/office/drawing/2014/main" id="{1F8DDD3D-F18B-23CB-BD17-0E093682ED6F}"/>
              </a:ext>
            </a:extLst>
          </p:cNvPr>
          <p:cNvSpPr txBox="1">
            <a:spLocks/>
          </p:cNvSpPr>
          <p:nvPr/>
        </p:nvSpPr>
        <p:spPr>
          <a:xfrm>
            <a:off x="1109609" y="-18627"/>
            <a:ext cx="10263884"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000" b="1" i="0" u="none" strike="noStrike" kern="1200" cap="none" spc="-300" normalizeH="0" baseline="0" noProof="0" dirty="0">
                <a:ln>
                  <a:noFill/>
                </a:ln>
                <a:solidFill>
                  <a:srgbClr val="10069F"/>
                </a:solidFill>
                <a:effectLst/>
                <a:uLnTx/>
                <a:uFillTx/>
                <a:latin typeface="Arial" panose="020B0604020202020204"/>
                <a:ea typeface="+mj-ea"/>
                <a:cs typeface="+mj-cs"/>
              </a:rPr>
              <a:t>Estrategia</a:t>
            </a:r>
          </a:p>
          <a:p>
            <a:pPr marL="0" marR="0" lvl="0" indent="0" algn="l" defTabSz="914400" rtl="0" eaLnBrk="1" fontAlgn="auto" latinLnBrk="0" hangingPunct="1">
              <a:lnSpc>
                <a:spcPct val="70000"/>
              </a:lnSpc>
              <a:spcBef>
                <a:spcPct val="0"/>
              </a:spcBef>
              <a:spcAft>
                <a:spcPts val="0"/>
              </a:spcAft>
              <a:buClrTx/>
              <a:buSzTx/>
              <a:buFontTx/>
              <a:buNone/>
              <a:tabLst/>
              <a:defRPr/>
            </a:pPr>
            <a:endParaRPr kumimoji="0" lang="es-ES" sz="2000" b="1" i="0" u="none" strike="noStrike" kern="1200" cap="none" spc="0" normalizeH="0" baseline="0" noProof="0" dirty="0">
              <a:ln>
                <a:noFill/>
              </a:ln>
              <a:solidFill>
                <a:srgbClr val="0000CC"/>
              </a:solidFill>
              <a:effectLst/>
              <a:uLnTx/>
              <a:uFillTx/>
              <a:latin typeface="Corbel"/>
              <a:ea typeface="+mj-ea"/>
              <a:cs typeface="+mj-cs"/>
            </a:endParaRPr>
          </a:p>
        </p:txBody>
      </p:sp>
      <p:sp>
        <p:nvSpPr>
          <p:cNvPr id="9" name="Rectángulo 8">
            <a:extLst>
              <a:ext uri="{FF2B5EF4-FFF2-40B4-BE49-F238E27FC236}">
                <a16:creationId xmlns:a16="http://schemas.microsoft.com/office/drawing/2014/main" id="{59C93A0B-FB2C-ECDD-2A13-F15C8184C15C}"/>
              </a:ext>
            </a:extLst>
          </p:cNvPr>
          <p:cNvSpPr/>
          <p:nvPr/>
        </p:nvSpPr>
        <p:spPr>
          <a:xfrm>
            <a:off x="3663068" y="1248823"/>
            <a:ext cx="4651343" cy="498598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1" i="0" u="sng" strike="noStrike" kern="1200" cap="none" spc="0" normalizeH="0" baseline="0" noProof="0" dirty="0">
              <a:ln>
                <a:noFill/>
              </a:ln>
              <a:solidFill>
                <a:srgbClr val="0000CC"/>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sng" strike="noStrike" kern="1200" cap="none" spc="0" normalizeH="0" baseline="0" noProof="0" dirty="0">
                <a:ln>
                  <a:noFill/>
                </a:ln>
                <a:solidFill>
                  <a:srgbClr val="0000CC"/>
                </a:solidFill>
                <a:effectLst/>
                <a:uLnTx/>
                <a:uFillTx/>
                <a:latin typeface="Arial" panose="020B0604020202020204" pitchFamily="34" charset="0"/>
                <a:ea typeface="+mn-ea"/>
                <a:cs typeface="Arial" panose="020B0604020202020204" pitchFamily="34" charset="0"/>
              </a:rPr>
              <a:t>Curso 1</a:t>
            </a:r>
            <a:r>
              <a:rPr kumimoji="0" lang="es-ES" sz="1600" b="1" i="0" u="none" strike="noStrike" kern="1200" cap="none" spc="0" normalizeH="0" baseline="0" noProof="0" dirty="0">
                <a:ln>
                  <a:noFill/>
                </a:ln>
                <a:solidFill>
                  <a:srgbClr val="0000CC"/>
                </a:solidFill>
                <a:effectLst/>
                <a:uLnTx/>
                <a:uFillTx/>
                <a:latin typeface="Aharoni" panose="02010803020104030203" pitchFamily="2" charset="-79"/>
                <a:ea typeface="+mn-ea"/>
                <a:cs typeface="Aharoni" panose="02010803020104030203" pitchFamily="2" charset="-79"/>
              </a:rPr>
              <a:t>: MEJORA TU VIDA</a:t>
            </a:r>
            <a:endParaRPr kumimoji="0" lang="es-ES" sz="1600" b="1" i="0" u="none" strike="noStrike" kern="1200" cap="none" spc="0" normalizeH="0" baseline="0" noProof="0" dirty="0">
              <a:ln>
                <a:noFill/>
              </a:ln>
              <a:solidFill>
                <a:srgbClr val="0000CC"/>
              </a:solidFill>
              <a:effectLst/>
              <a:uLnTx/>
              <a:uFillTx/>
              <a:latin typeface="Aharoni" panose="02010803020104030203" pitchFamily="2" charset="-79"/>
              <a:ea typeface="ADLaM Display" panose="02010000000000000000" pitchFamily="2" charset="0"/>
              <a:cs typeface="Aharoni" panose="02010803020104030203" pitchFamily="2" charset="-79"/>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Bienestar emocional (Mente, cuerpo , físico)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600" b="1" i="0" u="none" strike="noStrike" kern="1200" cap="none" spc="0" normalizeH="0" baseline="0" noProof="0" dirty="0">
              <a:ln>
                <a:noFill/>
              </a:ln>
              <a:solidFill>
                <a:srgbClr val="0000CC"/>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600" b="1" i="0" u="none" strike="noStrike" kern="1200" cap="none" spc="0" normalizeH="0" baseline="0" noProof="0" dirty="0">
              <a:ln>
                <a:noFill/>
              </a:ln>
              <a:solidFill>
                <a:srgbClr val="0000CC"/>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sng" strike="noStrike" kern="1200" cap="none" spc="0" normalizeH="0" baseline="0" noProof="0" dirty="0">
                <a:ln>
                  <a:noFill/>
                </a:ln>
                <a:solidFill>
                  <a:srgbClr val="0000CC"/>
                </a:solidFill>
                <a:effectLst/>
                <a:uLnTx/>
                <a:uFillTx/>
                <a:latin typeface="Arial" panose="020B0604020202020204" pitchFamily="34" charset="0"/>
                <a:ea typeface="+mn-ea"/>
                <a:cs typeface="Arial" panose="020B0604020202020204" pitchFamily="34" charset="0"/>
              </a:rPr>
              <a:t>Curso 2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1" i="0" u="sng" strike="noStrike" kern="1200" cap="none" spc="0" normalizeH="0" baseline="0" noProof="0" dirty="0">
              <a:ln>
                <a:noFill/>
              </a:ln>
              <a:solidFill>
                <a:srgbClr val="0000CC"/>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Compromiso en tus relaciones, Relaciones sanas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Sentirte Reconocido por los que te rodean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600" b="1" i="0" u="none" strike="noStrike" kern="1200" cap="none" spc="0" normalizeH="0" baseline="0" noProof="0" dirty="0">
              <a:ln>
                <a:noFill/>
              </a:ln>
              <a:solidFill>
                <a:srgbClr val="0000CC"/>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600" b="1" i="0" u="none" strike="noStrike" kern="1200" cap="none" spc="0" normalizeH="0" baseline="0" noProof="0" dirty="0">
              <a:ln>
                <a:noFill/>
              </a:ln>
              <a:solidFill>
                <a:srgbClr val="0000CC"/>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sng" strike="noStrike" kern="1200" cap="none" spc="0" normalizeH="0" baseline="0" noProof="0" dirty="0">
                <a:ln>
                  <a:noFill/>
                </a:ln>
                <a:solidFill>
                  <a:srgbClr val="0000CC"/>
                </a:solidFill>
                <a:effectLst/>
                <a:uLnTx/>
                <a:uFillTx/>
                <a:latin typeface="Arial" panose="020B0604020202020204" pitchFamily="34" charset="0"/>
                <a:ea typeface="+mn-ea"/>
                <a:cs typeface="Arial" panose="020B0604020202020204" pitchFamily="34" charset="0"/>
              </a:rPr>
              <a:t>Curso 3 </a:t>
            </a:r>
            <a:r>
              <a:rPr kumimoji="0" lang="es-ES" sz="1600" b="1" i="0" u="none" strike="noStrike" kern="1200" cap="none" spc="0" normalizeH="0" baseline="0" noProof="0" dirty="0">
                <a:ln>
                  <a:noFill/>
                </a:ln>
                <a:solidFill>
                  <a:srgbClr val="0000CC"/>
                </a:solidFill>
                <a:effectLst/>
                <a:uLnTx/>
                <a:uFillTx/>
                <a:latin typeface="Aharoni" panose="02010803020104030203" pitchFamily="2" charset="-79"/>
                <a:ea typeface="+mn-ea"/>
                <a:cs typeface="Aharoni" panose="02010803020104030203" pitchFamily="2" charset="-79"/>
              </a:rPr>
              <a:t>LÍDERA TU VIDA y TUS TIEMPOS</a:t>
            </a:r>
            <a:endParaRPr kumimoji="0" lang="es-ES" sz="1600" b="1" i="0" u="none" strike="noStrike" kern="1200" cap="none" spc="0" normalizeH="0" baseline="0" noProof="0" dirty="0">
              <a:ln>
                <a:noFill/>
              </a:ln>
              <a:solidFill>
                <a:srgbClr val="0000CC"/>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Liderar tu día a día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Organización planificada</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600" b="1" i="0" u="sng" strike="noStrike" kern="1200" cap="none" spc="0" normalizeH="0" baseline="0" noProof="0" dirty="0">
              <a:ln>
                <a:noFill/>
              </a:ln>
              <a:solidFill>
                <a:srgbClr val="0000CC"/>
              </a:solidFill>
              <a:effectLst/>
              <a:uLnTx/>
              <a:uFillTx/>
              <a:latin typeface="Arial" panose="020B0604020202020204" pitchFamily="34" charset="0"/>
              <a:ea typeface="+mn-ea"/>
              <a:cs typeface="Arial" panose="020B0604020202020204" pitchFamily="34" charset="0"/>
            </a:endParaRP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600" b="1" i="0" u="sng" strike="noStrike" kern="1200" cap="none" spc="0" normalizeH="0" baseline="0" noProof="0" dirty="0">
              <a:ln>
                <a:noFill/>
              </a:ln>
              <a:solidFill>
                <a:srgbClr val="0000CC"/>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sng" strike="noStrike" kern="1200" cap="none" spc="0" normalizeH="0" baseline="0" noProof="0" dirty="0">
                <a:ln>
                  <a:noFill/>
                </a:ln>
                <a:solidFill>
                  <a:srgbClr val="0000CC"/>
                </a:solidFill>
                <a:effectLst/>
                <a:uLnTx/>
                <a:uFillTx/>
                <a:latin typeface="Arial" panose="020B0604020202020204" pitchFamily="34" charset="0"/>
                <a:ea typeface="+mn-ea"/>
                <a:cs typeface="Arial" panose="020B0604020202020204" pitchFamily="34" charset="0"/>
              </a:rPr>
              <a:t>Curso 4 </a:t>
            </a:r>
            <a:r>
              <a:rPr kumimoji="0" lang="es-ES" sz="1600" b="1" i="0" u="none" strike="noStrike" kern="1200" cap="none" spc="0" normalizeH="0" baseline="0" noProof="0" dirty="0">
                <a:ln>
                  <a:noFill/>
                </a:ln>
                <a:solidFill>
                  <a:srgbClr val="0000CC"/>
                </a:solidFill>
                <a:effectLst/>
                <a:uLnTx/>
                <a:uFillTx/>
                <a:latin typeface="Aharoni" panose="02010803020104030203" pitchFamily="2" charset="-79"/>
                <a:ea typeface="+mn-ea"/>
                <a:cs typeface="Aharoni" panose="02010803020104030203" pitchFamily="2" charset="-79"/>
              </a:rPr>
              <a:t>EXPANDE TU NETWORKING</a:t>
            </a:r>
            <a:endParaRPr kumimoji="0" lang="es-ES" sz="1600" b="1" i="0" u="sng" strike="noStrike" kern="1200" cap="none" spc="0" normalizeH="0" baseline="0" noProof="0" dirty="0">
              <a:ln>
                <a:noFill/>
              </a:ln>
              <a:solidFill>
                <a:srgbClr val="0000CC"/>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Expansión de su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9" name="CuadroTexto 68">
            <a:extLst>
              <a:ext uri="{FF2B5EF4-FFF2-40B4-BE49-F238E27FC236}">
                <a16:creationId xmlns:a16="http://schemas.microsoft.com/office/drawing/2014/main" id="{0D07FC9A-B1CC-CA6C-EE39-221297A3EF03}"/>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7" name="Rectángulo: esquinas redondeadas 6">
            <a:extLst>
              <a:ext uri="{FF2B5EF4-FFF2-40B4-BE49-F238E27FC236}">
                <a16:creationId xmlns:a16="http://schemas.microsoft.com/office/drawing/2014/main" id="{C89E190C-E4C5-EFF5-79F3-D6C243BDC761}"/>
              </a:ext>
            </a:extLst>
          </p:cNvPr>
          <p:cNvSpPr/>
          <p:nvPr/>
        </p:nvSpPr>
        <p:spPr>
          <a:xfrm>
            <a:off x="190072" y="2534973"/>
            <a:ext cx="2921873" cy="2162347"/>
          </a:xfrm>
          <a:prstGeom prst="roundRect">
            <a:avLst/>
          </a:prstGeom>
          <a:solidFill>
            <a:srgbClr val="1006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a:ln>
                  <a:noFill/>
                </a:ln>
                <a:solidFill>
                  <a:prstClr val="white"/>
                </a:solidFill>
                <a:effectLst/>
                <a:uLnTx/>
                <a:uFillTx/>
                <a:latin typeface="-apple-system"/>
                <a:ea typeface="+mn-ea"/>
                <a:cs typeface="+mn-cs"/>
              </a:rPr>
              <a:t>Conclusiones de Puntos del dolor del Cliente</a:t>
            </a:r>
            <a:endParaRPr kumimoji="0" lang="es-AR"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1" name="Conector recto 10">
            <a:extLst>
              <a:ext uri="{FF2B5EF4-FFF2-40B4-BE49-F238E27FC236}">
                <a16:creationId xmlns:a16="http://schemas.microsoft.com/office/drawing/2014/main" id="{975E32D2-5DB9-DE83-8976-E70EE8A8255D}"/>
              </a:ext>
            </a:extLst>
          </p:cNvPr>
          <p:cNvCxnSpPr>
            <a:cxnSpLocks/>
          </p:cNvCxnSpPr>
          <p:nvPr/>
        </p:nvCxnSpPr>
        <p:spPr>
          <a:xfrm>
            <a:off x="3514974" y="1491772"/>
            <a:ext cx="0" cy="450008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áfico 13" descr="Agregar">
            <a:extLst>
              <a:ext uri="{FF2B5EF4-FFF2-40B4-BE49-F238E27FC236}">
                <a16:creationId xmlns:a16="http://schemas.microsoft.com/office/drawing/2014/main" id="{2BA84D83-1968-CC7C-0128-6E0023B848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0545" y="3096605"/>
            <a:ext cx="772701" cy="772701"/>
          </a:xfrm>
          <a:prstGeom prst="rect">
            <a:avLst/>
          </a:prstGeom>
        </p:spPr>
      </p:pic>
      <p:sp>
        <p:nvSpPr>
          <p:cNvPr id="18" name="CuadroTexto 17">
            <a:extLst>
              <a:ext uri="{FF2B5EF4-FFF2-40B4-BE49-F238E27FC236}">
                <a16:creationId xmlns:a16="http://schemas.microsoft.com/office/drawing/2014/main" id="{62B3A4F7-271C-86FE-7D13-E2CB8D4D125D}"/>
              </a:ext>
            </a:extLst>
          </p:cNvPr>
          <p:cNvSpPr txBox="1"/>
          <p:nvPr/>
        </p:nvSpPr>
        <p:spPr>
          <a:xfrm>
            <a:off x="10263883" y="2676117"/>
            <a:ext cx="446411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sng" strike="noStrike" kern="1200" cap="none" spc="0" normalizeH="0" baseline="0" noProof="0" dirty="0">
                <a:ln>
                  <a:noFill/>
                </a:ln>
                <a:solidFill>
                  <a:srgbClr val="0000CC"/>
                </a:solidFill>
                <a:effectLst/>
                <a:uLnTx/>
                <a:uFillTx/>
                <a:latin typeface="Arial" panose="020B0604020202020204" pitchFamily="34" charset="0"/>
                <a:ea typeface="+mn-ea"/>
                <a:cs typeface="Arial" panose="020B0604020202020204" pitchFamily="34" charset="0"/>
              </a:rPr>
              <a:t>Método</a:t>
            </a:r>
          </a:p>
        </p:txBody>
      </p:sp>
      <p:sp>
        <p:nvSpPr>
          <p:cNvPr id="21" name="CuadroTexto 20">
            <a:extLst>
              <a:ext uri="{FF2B5EF4-FFF2-40B4-BE49-F238E27FC236}">
                <a16:creationId xmlns:a16="http://schemas.microsoft.com/office/drawing/2014/main" id="{F6E5B563-A295-2EEB-A4AC-6097985ED0C8}"/>
              </a:ext>
            </a:extLst>
          </p:cNvPr>
          <p:cNvSpPr txBox="1"/>
          <p:nvPr/>
        </p:nvSpPr>
        <p:spPr>
          <a:xfrm>
            <a:off x="4533851" y="2383729"/>
            <a:ext cx="290977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00CC"/>
                </a:solidFill>
                <a:effectLst/>
                <a:uLnTx/>
                <a:uFillTx/>
                <a:latin typeface="Aharoni" panose="02010803020104030203" pitchFamily="2" charset="-79"/>
                <a:ea typeface="+mn-ea"/>
                <a:cs typeface="Aharoni" panose="02010803020104030203" pitchFamily="2" charset="-79"/>
              </a:rPr>
              <a:t>CREA RELACIONES SANAS Y COMPROMETIDAS</a:t>
            </a:r>
          </a:p>
        </p:txBody>
      </p:sp>
      <p:sp>
        <p:nvSpPr>
          <p:cNvPr id="29" name="CuadroTexto 28">
            <a:extLst>
              <a:ext uri="{FF2B5EF4-FFF2-40B4-BE49-F238E27FC236}">
                <a16:creationId xmlns:a16="http://schemas.microsoft.com/office/drawing/2014/main" id="{357B1D45-B3B3-13FB-017B-9615F49F55C2}"/>
              </a:ext>
            </a:extLst>
          </p:cNvPr>
          <p:cNvSpPr txBox="1"/>
          <p:nvPr/>
        </p:nvSpPr>
        <p:spPr>
          <a:xfrm>
            <a:off x="1523737" y="757984"/>
            <a:ext cx="3010114" cy="268279"/>
          </a:xfrm>
          <a:prstGeom prst="rect">
            <a:avLst/>
          </a:prstGeom>
          <a:noFill/>
        </p:spPr>
        <p:txBody>
          <a:bodyPr wrap="square">
            <a:spAutoFit/>
          </a:body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Beneficios a ofrecer</a:t>
            </a:r>
          </a:p>
        </p:txBody>
      </p:sp>
      <p:sp>
        <p:nvSpPr>
          <p:cNvPr id="30" name="Marcador de texto 2">
            <a:extLst>
              <a:ext uri="{FF2B5EF4-FFF2-40B4-BE49-F238E27FC236}">
                <a16:creationId xmlns:a16="http://schemas.microsoft.com/office/drawing/2014/main" id="{5CDB5E60-6BA3-8F30-B16B-F86652039EAF}"/>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800" b="0" i="0" u="none" strike="noStrike" kern="1200" cap="none" spc="0" normalizeH="0" baseline="0" noProof="0" dirty="0">
              <a:ln>
                <a:noFill/>
              </a:ln>
              <a:solidFill>
                <a:srgbClr val="10069F"/>
              </a:solidFill>
              <a:effectLst/>
              <a:uLnTx/>
              <a:uFillTx/>
              <a:latin typeface="Calibri" panose="020F0502020204030204"/>
              <a:ea typeface="+mn-ea"/>
              <a:cs typeface="+mn-cs"/>
            </a:endParaRPr>
          </a:p>
        </p:txBody>
      </p:sp>
      <p:sp>
        <p:nvSpPr>
          <p:cNvPr id="31" name="CuadroTexto 30">
            <a:extLst>
              <a:ext uri="{FF2B5EF4-FFF2-40B4-BE49-F238E27FC236}">
                <a16:creationId xmlns:a16="http://schemas.microsoft.com/office/drawing/2014/main" id="{489D5CD0-F010-9F0A-3A30-B55E66FB200C}"/>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65" name="CuadroTexto 64">
            <a:extLst>
              <a:ext uri="{FF2B5EF4-FFF2-40B4-BE49-F238E27FC236}">
                <a16:creationId xmlns:a16="http://schemas.microsoft.com/office/drawing/2014/main" id="{27AA3541-B6BD-79F9-8C69-64DCD914476C}"/>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pic>
        <p:nvPicPr>
          <p:cNvPr id="68" name="Imagen 67">
            <a:extLst>
              <a:ext uri="{FF2B5EF4-FFF2-40B4-BE49-F238E27FC236}">
                <a16:creationId xmlns:a16="http://schemas.microsoft.com/office/drawing/2014/main" id="{C8ACE57C-8BCC-833E-5CD1-8361A974927B}"/>
              </a:ext>
            </a:extLst>
          </p:cNvPr>
          <p:cNvPicPr>
            <a:picLocks noChangeAspect="1"/>
          </p:cNvPicPr>
          <p:nvPr/>
        </p:nvPicPr>
        <p:blipFill>
          <a:blip r:embed="rId4"/>
          <a:stretch>
            <a:fillRect/>
          </a:stretch>
        </p:blipFill>
        <p:spPr>
          <a:xfrm>
            <a:off x="9512453" y="2935200"/>
            <a:ext cx="2624657" cy="1361891"/>
          </a:xfrm>
          <a:prstGeom prst="rect">
            <a:avLst/>
          </a:prstGeom>
        </p:spPr>
      </p:pic>
      <p:pic>
        <p:nvPicPr>
          <p:cNvPr id="76" name="Imagen 75">
            <a:extLst>
              <a:ext uri="{FF2B5EF4-FFF2-40B4-BE49-F238E27FC236}">
                <a16:creationId xmlns:a16="http://schemas.microsoft.com/office/drawing/2014/main" id="{67F5F8A2-CC7F-182C-9DF1-473746304A05}"/>
              </a:ext>
            </a:extLst>
          </p:cNvPr>
          <p:cNvPicPr>
            <a:picLocks noChangeAspect="1"/>
          </p:cNvPicPr>
          <p:nvPr/>
        </p:nvPicPr>
        <p:blipFill>
          <a:blip r:embed="rId5"/>
          <a:stretch>
            <a:fillRect/>
          </a:stretch>
        </p:blipFill>
        <p:spPr>
          <a:xfrm>
            <a:off x="170340" y="31424"/>
            <a:ext cx="1031343" cy="963528"/>
          </a:xfrm>
          <a:prstGeom prst="rect">
            <a:avLst/>
          </a:prstGeom>
        </p:spPr>
      </p:pic>
    </p:spTree>
    <p:extLst>
      <p:ext uri="{BB962C8B-B14F-4D97-AF65-F5344CB8AC3E}">
        <p14:creationId xmlns:p14="http://schemas.microsoft.com/office/powerpoint/2010/main" val="1100893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arcador de texto 2">
            <a:extLst>
              <a:ext uri="{FF2B5EF4-FFF2-40B4-BE49-F238E27FC236}">
                <a16:creationId xmlns:a16="http://schemas.microsoft.com/office/drawing/2014/main" id="{EB1B145D-C6D0-7636-B993-3B67735A0205}"/>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800" b="0" i="0" u="none" strike="noStrike" kern="1200" cap="none" spc="0" normalizeH="0" baseline="0" noProof="0" dirty="0">
              <a:ln>
                <a:noFill/>
              </a:ln>
              <a:solidFill>
                <a:srgbClr val="10069F"/>
              </a:solidFill>
              <a:effectLst/>
              <a:uLnTx/>
              <a:uFillTx/>
              <a:latin typeface="Calibri" panose="020F0502020204030204"/>
              <a:ea typeface="+mn-ea"/>
              <a:cs typeface="+mn-cs"/>
            </a:endParaRPr>
          </a:p>
        </p:txBody>
      </p:sp>
      <p:sp>
        <p:nvSpPr>
          <p:cNvPr id="28" name="Título 2">
            <a:extLst>
              <a:ext uri="{FF2B5EF4-FFF2-40B4-BE49-F238E27FC236}">
                <a16:creationId xmlns:a16="http://schemas.microsoft.com/office/drawing/2014/main" id="{1F8DDD3D-F18B-23CB-BD17-0E093682ED6F}"/>
              </a:ext>
            </a:extLst>
          </p:cNvPr>
          <p:cNvSpPr txBox="1">
            <a:spLocks/>
          </p:cNvSpPr>
          <p:nvPr/>
        </p:nvSpPr>
        <p:spPr>
          <a:xfrm>
            <a:off x="-1" y="13490"/>
            <a:ext cx="10947863"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000" b="1" i="0" u="none" strike="noStrike" kern="1200" cap="none" spc="-300" normalizeH="0" baseline="0" noProof="0" dirty="0">
                <a:ln>
                  <a:noFill/>
                </a:ln>
                <a:solidFill>
                  <a:srgbClr val="10069F"/>
                </a:solidFill>
                <a:effectLst/>
                <a:uLnTx/>
                <a:uFillTx/>
                <a:latin typeface="Arial" panose="020B0604020202020204"/>
                <a:ea typeface="+mj-ea"/>
                <a:cs typeface="+mj-cs"/>
              </a:rPr>
              <a:t>El Programa que agrega Valor a tu desarrollo</a:t>
            </a:r>
          </a:p>
        </p:txBody>
      </p:sp>
      <p:sp>
        <p:nvSpPr>
          <p:cNvPr id="69" name="CuadroTexto 68">
            <a:extLst>
              <a:ext uri="{FF2B5EF4-FFF2-40B4-BE49-F238E27FC236}">
                <a16:creationId xmlns:a16="http://schemas.microsoft.com/office/drawing/2014/main" id="{0D07FC9A-B1CC-CA6C-EE39-221297A3EF03}"/>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70" name="CuadroTexto 69">
            <a:extLst>
              <a:ext uri="{FF2B5EF4-FFF2-40B4-BE49-F238E27FC236}">
                <a16:creationId xmlns:a16="http://schemas.microsoft.com/office/drawing/2014/main" id="{43F6EEFE-02AC-9A96-3E9B-147A15E8CC1B}"/>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pic>
        <p:nvPicPr>
          <p:cNvPr id="3" name="Imagen 2">
            <a:extLst>
              <a:ext uri="{FF2B5EF4-FFF2-40B4-BE49-F238E27FC236}">
                <a16:creationId xmlns:a16="http://schemas.microsoft.com/office/drawing/2014/main" id="{65385624-2CE4-F7A8-F6E6-64906690CA0F}"/>
              </a:ext>
            </a:extLst>
          </p:cNvPr>
          <p:cNvPicPr>
            <a:picLocks noChangeAspect="1"/>
          </p:cNvPicPr>
          <p:nvPr/>
        </p:nvPicPr>
        <p:blipFill>
          <a:blip r:embed="rId2"/>
          <a:stretch>
            <a:fillRect/>
          </a:stretch>
        </p:blipFill>
        <p:spPr>
          <a:xfrm>
            <a:off x="2059395" y="1055716"/>
            <a:ext cx="8073210" cy="4500540"/>
          </a:xfrm>
          <a:prstGeom prst="rect">
            <a:avLst/>
          </a:prstGeom>
        </p:spPr>
      </p:pic>
      <p:sp>
        <p:nvSpPr>
          <p:cNvPr id="4" name="Rectángulo 3">
            <a:extLst>
              <a:ext uri="{FF2B5EF4-FFF2-40B4-BE49-F238E27FC236}">
                <a16:creationId xmlns:a16="http://schemas.microsoft.com/office/drawing/2014/main" id="{3D3EAAC6-9954-2F17-AEE7-DA5E6C1128CD}"/>
              </a:ext>
            </a:extLst>
          </p:cNvPr>
          <p:cNvSpPr/>
          <p:nvPr/>
        </p:nvSpPr>
        <p:spPr>
          <a:xfrm>
            <a:off x="1802455" y="980902"/>
            <a:ext cx="8587090" cy="482138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1642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arcador de texto 2">
            <a:extLst>
              <a:ext uri="{FF2B5EF4-FFF2-40B4-BE49-F238E27FC236}">
                <a16:creationId xmlns:a16="http://schemas.microsoft.com/office/drawing/2014/main" id="{EB1B145D-C6D0-7636-B993-3B67735A0205}"/>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800" b="0" i="0" u="none" strike="noStrike" kern="1200" cap="none" spc="0" normalizeH="0" baseline="0" noProof="0" dirty="0">
              <a:ln>
                <a:noFill/>
              </a:ln>
              <a:solidFill>
                <a:srgbClr val="10069F"/>
              </a:solidFill>
              <a:effectLst/>
              <a:uLnTx/>
              <a:uFillTx/>
              <a:latin typeface="Calibri" panose="020F0502020204030204"/>
              <a:ea typeface="+mn-ea"/>
              <a:cs typeface="+mn-cs"/>
            </a:endParaRPr>
          </a:p>
        </p:txBody>
      </p:sp>
      <p:sp>
        <p:nvSpPr>
          <p:cNvPr id="28" name="Título 2">
            <a:extLst>
              <a:ext uri="{FF2B5EF4-FFF2-40B4-BE49-F238E27FC236}">
                <a16:creationId xmlns:a16="http://schemas.microsoft.com/office/drawing/2014/main" id="{1F8DDD3D-F18B-23CB-BD17-0E093682ED6F}"/>
              </a:ext>
            </a:extLst>
          </p:cNvPr>
          <p:cNvSpPr txBox="1">
            <a:spLocks/>
          </p:cNvSpPr>
          <p:nvPr/>
        </p:nvSpPr>
        <p:spPr>
          <a:xfrm>
            <a:off x="-1" y="13490"/>
            <a:ext cx="9494729"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000" b="1" i="0" u="none" strike="noStrike" kern="1200" cap="none" spc="-300" normalizeH="0" baseline="0" noProof="0" dirty="0">
                <a:ln>
                  <a:noFill/>
                </a:ln>
                <a:solidFill>
                  <a:srgbClr val="10069F"/>
                </a:solidFill>
                <a:effectLst/>
                <a:uLnTx/>
                <a:uFillTx/>
                <a:latin typeface="Arial" panose="020B0604020202020204"/>
                <a:ea typeface="+mj-ea"/>
                <a:cs typeface="+mj-cs"/>
              </a:rPr>
              <a:t>Que incluye el Método</a:t>
            </a:r>
          </a:p>
        </p:txBody>
      </p:sp>
      <p:sp>
        <p:nvSpPr>
          <p:cNvPr id="69" name="CuadroTexto 68">
            <a:extLst>
              <a:ext uri="{FF2B5EF4-FFF2-40B4-BE49-F238E27FC236}">
                <a16:creationId xmlns:a16="http://schemas.microsoft.com/office/drawing/2014/main" id="{0D07FC9A-B1CC-CA6C-EE39-221297A3EF03}"/>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a:ln>
                  <a:noFill/>
                </a:ln>
                <a:solidFill>
                  <a:srgbClr val="FFFFFF"/>
                </a:solidFill>
                <a:effectLst/>
                <a:uLnTx/>
                <a:uFillTx/>
                <a:latin typeface="Candara"/>
                <a:ea typeface="+mn-ea"/>
                <a:cs typeface="+mn-cs"/>
              </a:rPr>
              <a:t>Leading the transformation</a:t>
            </a:r>
          </a:p>
        </p:txBody>
      </p:sp>
      <p:sp>
        <p:nvSpPr>
          <p:cNvPr id="70" name="CuadroTexto 69">
            <a:extLst>
              <a:ext uri="{FF2B5EF4-FFF2-40B4-BE49-F238E27FC236}">
                <a16:creationId xmlns:a16="http://schemas.microsoft.com/office/drawing/2014/main" id="{43F6EEFE-02AC-9A96-3E9B-147A15E8CC1B}"/>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sp>
        <p:nvSpPr>
          <p:cNvPr id="4" name="CuadroTexto 3">
            <a:extLst>
              <a:ext uri="{FF2B5EF4-FFF2-40B4-BE49-F238E27FC236}">
                <a16:creationId xmlns:a16="http://schemas.microsoft.com/office/drawing/2014/main" id="{22A18CC0-6141-ABA9-196E-A5C58759FE9D}"/>
              </a:ext>
            </a:extLst>
          </p:cNvPr>
          <p:cNvSpPr txBox="1"/>
          <p:nvPr/>
        </p:nvSpPr>
        <p:spPr>
          <a:xfrm>
            <a:off x="4801581" y="91730"/>
            <a:ext cx="3210199"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800" b="1" i="0" u="none" strike="noStrike" kern="1200" cap="none" spc="-300" normalizeH="0" baseline="0" noProof="0" dirty="0">
                <a:ln>
                  <a:noFill/>
                </a:ln>
                <a:solidFill>
                  <a:srgbClr val="FF3399"/>
                </a:solidFill>
                <a:effectLst/>
                <a:uLnTx/>
                <a:uFillTx/>
                <a:latin typeface="Corbel"/>
                <a:ea typeface="+mn-ea"/>
                <a:cs typeface="+mn-cs"/>
              </a:rPr>
              <a:t>CoMe-ON</a:t>
            </a:r>
            <a:br>
              <a:rPr kumimoji="0" lang="es-ES" sz="4000" b="1" i="0" u="none" strike="noStrike" kern="1200" cap="none" spc="-300" normalizeH="0" baseline="0" noProof="0" dirty="0">
                <a:ln>
                  <a:noFill/>
                </a:ln>
                <a:solidFill>
                  <a:srgbClr val="0000CC"/>
                </a:solidFill>
                <a:effectLst/>
                <a:uLnTx/>
                <a:uFillTx/>
                <a:latin typeface="Corbel"/>
                <a:ea typeface="+mn-ea"/>
                <a:cs typeface="+mn-cs"/>
              </a:rPr>
            </a:br>
            <a:endParaRPr kumimoji="0" lang="en-US" sz="1800" b="0" i="0" u="none" strike="noStrike" kern="1200" cap="none" spc="0" normalizeH="0" baseline="0" noProof="0" dirty="0">
              <a:ln>
                <a:noFill/>
              </a:ln>
              <a:solidFill>
                <a:srgbClr val="292929"/>
              </a:solidFill>
              <a:effectLst/>
              <a:uLnTx/>
              <a:uFillTx/>
              <a:latin typeface="Arial" panose="020B0604020202020204"/>
              <a:ea typeface="+mn-ea"/>
              <a:cs typeface="+mn-cs"/>
            </a:endParaRPr>
          </a:p>
        </p:txBody>
      </p:sp>
      <p:graphicFrame>
        <p:nvGraphicFramePr>
          <p:cNvPr id="14" name="Diagram 47">
            <a:extLst>
              <a:ext uri="{FF2B5EF4-FFF2-40B4-BE49-F238E27FC236}">
                <a16:creationId xmlns:a16="http://schemas.microsoft.com/office/drawing/2014/main" id="{984AA7F3-33F8-BBC2-9C32-E0220F1044DC}"/>
              </a:ext>
            </a:extLst>
          </p:cNvPr>
          <p:cNvGraphicFramePr/>
          <p:nvPr/>
        </p:nvGraphicFramePr>
        <p:xfrm>
          <a:off x="984101" y="1486351"/>
          <a:ext cx="4955311" cy="3993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Cuerda 24">
            <a:extLst>
              <a:ext uri="{FF2B5EF4-FFF2-40B4-BE49-F238E27FC236}">
                <a16:creationId xmlns:a16="http://schemas.microsoft.com/office/drawing/2014/main" id="{62B5F1CF-EC88-BE9C-4170-D3DF519D0AEA}"/>
              </a:ext>
            </a:extLst>
          </p:cNvPr>
          <p:cNvSpPr/>
          <p:nvPr/>
        </p:nvSpPr>
        <p:spPr>
          <a:xfrm rot="11654822">
            <a:off x="-740729" y="1973021"/>
            <a:ext cx="2234586" cy="3076352"/>
          </a:xfrm>
          <a:prstGeom prst="chord">
            <a:avLst/>
          </a:prstGeom>
          <a:solidFill>
            <a:srgbClr val="1006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6" name="Gráfico 25" descr="Cerebro en la cabeza con relleno sólido">
            <a:extLst>
              <a:ext uri="{FF2B5EF4-FFF2-40B4-BE49-F238E27FC236}">
                <a16:creationId xmlns:a16="http://schemas.microsoft.com/office/drawing/2014/main" id="{460FCFB0-2C43-8EBF-68E1-F614771B38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025778">
            <a:off x="164860" y="2691085"/>
            <a:ext cx="1184638" cy="1184638"/>
          </a:xfrm>
          <a:prstGeom prst="rect">
            <a:avLst/>
          </a:prstGeom>
        </p:spPr>
      </p:pic>
      <p:sp>
        <p:nvSpPr>
          <p:cNvPr id="27" name="Rectángulo: esquinas redondeadas 26">
            <a:extLst>
              <a:ext uri="{FF2B5EF4-FFF2-40B4-BE49-F238E27FC236}">
                <a16:creationId xmlns:a16="http://schemas.microsoft.com/office/drawing/2014/main" id="{068901DC-D7B3-16C0-086D-1DE3FBF5E470}"/>
              </a:ext>
            </a:extLst>
          </p:cNvPr>
          <p:cNvSpPr/>
          <p:nvPr/>
        </p:nvSpPr>
        <p:spPr>
          <a:xfrm>
            <a:off x="7627477" y="2347826"/>
            <a:ext cx="3734502" cy="216234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srgbClr val="10069F"/>
                </a:solidFill>
                <a:effectLst/>
                <a:uLnTx/>
                <a:uFillTx/>
                <a:latin typeface="-apple-system"/>
                <a:ea typeface="+mn-ea"/>
                <a:cs typeface="+mn-cs"/>
              </a:rPr>
              <a:t>El Programa que te propongo hoy incluye 5 Módulos de los 7 que incluye el Método</a:t>
            </a:r>
            <a:endParaRPr kumimoji="0" lang="es-AR" sz="2800" b="1" i="0" u="none" strike="noStrike" kern="1200" cap="none" spc="0" normalizeH="0" baseline="0" noProof="0" dirty="0">
              <a:ln>
                <a:noFill/>
              </a:ln>
              <a:solidFill>
                <a:srgbClr val="10069F"/>
              </a:solidFill>
              <a:effectLst/>
              <a:uLnTx/>
              <a:uFillTx/>
              <a:latin typeface="Calibri" panose="020F0502020204030204"/>
              <a:ea typeface="+mn-ea"/>
              <a:cs typeface="+mn-cs"/>
            </a:endParaRPr>
          </a:p>
        </p:txBody>
      </p:sp>
      <p:sp>
        <p:nvSpPr>
          <p:cNvPr id="29" name="Flecha: a la derecha 28">
            <a:extLst>
              <a:ext uri="{FF2B5EF4-FFF2-40B4-BE49-F238E27FC236}">
                <a16:creationId xmlns:a16="http://schemas.microsoft.com/office/drawing/2014/main" id="{3D74617B-7644-E60E-4355-DFCC8B099C23}"/>
              </a:ext>
            </a:extLst>
          </p:cNvPr>
          <p:cNvSpPr/>
          <p:nvPr/>
        </p:nvSpPr>
        <p:spPr>
          <a:xfrm>
            <a:off x="6096000" y="2806116"/>
            <a:ext cx="1035586" cy="1410159"/>
          </a:xfrm>
          <a:prstGeom prst="rightArrow">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E63FBD2F-9BCD-82E5-1EDB-B278EBD3DC7C}"/>
              </a:ext>
            </a:extLst>
          </p:cNvPr>
          <p:cNvSpPr txBox="1"/>
          <p:nvPr/>
        </p:nvSpPr>
        <p:spPr>
          <a:xfrm>
            <a:off x="6241315" y="915105"/>
            <a:ext cx="6280264"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black"/>
                </a:solidFill>
                <a:effectLst/>
                <a:uLnTx/>
                <a:uFillTx/>
                <a:latin typeface="Calibri" panose="020F0502020204030204"/>
                <a:ea typeface="+mn-ea"/>
                <a:cs typeface="+mn-cs"/>
              </a:rPr>
              <a:t>Transformen el Liderazgo desde una visión científica cognitiva conductual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black"/>
                </a:solidFill>
                <a:effectLst/>
                <a:uLnTx/>
                <a:uFillTx/>
                <a:latin typeface="Calibri" panose="020F0502020204030204"/>
                <a:ea typeface="+mn-ea"/>
                <a:cs typeface="+mn-cs"/>
              </a:rPr>
              <a:t>mejorando la productividad y la resolución de problemas a través del </a:t>
            </a:r>
            <a:r>
              <a:rPr kumimoji="0" lang="es-AR" sz="1800" b="0" i="0" u="none" strike="noStrike" kern="1200" cap="none" spc="0" normalizeH="0" baseline="0" noProof="0" dirty="0" err="1">
                <a:ln>
                  <a:noFill/>
                </a:ln>
                <a:solidFill>
                  <a:prstClr val="black"/>
                </a:solidFill>
                <a:effectLst/>
                <a:uLnTx/>
                <a:uFillTx/>
                <a:latin typeface="Calibri" panose="020F0502020204030204"/>
                <a:ea typeface="+mn-ea"/>
                <a:cs typeface="+mn-cs"/>
              </a:rPr>
              <a:t>Neuroliderazgo</a:t>
            </a:r>
            <a:r>
              <a:rPr kumimoji="0" lang="es-AR"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937783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a:extLst>
              <a:ext uri="{FF2B5EF4-FFF2-40B4-BE49-F238E27FC236}">
                <a16:creationId xmlns:a16="http://schemas.microsoft.com/office/drawing/2014/main" id="{7E78FA78-ABD1-E962-7429-A8D1FDE37E9F}"/>
              </a:ext>
            </a:extLst>
          </p:cNvPr>
          <p:cNvSpPr txBox="1">
            <a:spLocks/>
          </p:cNvSpPr>
          <p:nvPr/>
        </p:nvSpPr>
        <p:spPr>
          <a:xfrm>
            <a:off x="-2063363" y="0"/>
            <a:ext cx="8991600" cy="1261295"/>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70000"/>
              </a:lnSpc>
              <a:spcBef>
                <a:spcPct val="0"/>
              </a:spcBef>
              <a:spcAft>
                <a:spcPts val="0"/>
              </a:spcAft>
              <a:buClrTx/>
              <a:buSzTx/>
              <a:buFontTx/>
              <a:buNone/>
              <a:tabLst/>
              <a:defRPr/>
            </a:pPr>
            <a:r>
              <a:rPr kumimoji="0" lang="es-ES" sz="5200" b="1" i="0" u="none" strike="noStrike" kern="1200" cap="none" spc="-300" normalizeH="0" baseline="0" noProof="0" dirty="0">
                <a:ln>
                  <a:noFill/>
                </a:ln>
                <a:solidFill>
                  <a:srgbClr val="10069F"/>
                </a:solidFill>
                <a:effectLst/>
                <a:uLnTx/>
                <a:uFillTx/>
                <a:latin typeface="Corbel"/>
                <a:ea typeface="+mj-ea"/>
                <a:cs typeface="+mj-cs"/>
              </a:rPr>
              <a:t>Eneagrama</a:t>
            </a:r>
            <a:br>
              <a:rPr kumimoji="0" lang="es-ES" sz="5200" b="1" i="0" u="none" strike="noStrike" kern="1200" cap="none" spc="-300" normalizeH="0" baseline="0" noProof="0" dirty="0">
                <a:ln>
                  <a:noFill/>
                </a:ln>
                <a:solidFill>
                  <a:srgbClr val="10069F"/>
                </a:solidFill>
                <a:effectLst/>
                <a:uLnTx/>
                <a:uFillTx/>
                <a:latin typeface="Corbel"/>
                <a:ea typeface="+mj-ea"/>
                <a:cs typeface="+mj-cs"/>
              </a:rPr>
            </a:br>
            <a:r>
              <a:rPr kumimoji="0" lang="es-ES" sz="5200" b="1" i="0" u="none" strike="noStrike" kern="1200" cap="none" spc="-300" normalizeH="0" baseline="0" noProof="0" dirty="0">
                <a:ln>
                  <a:noFill/>
                </a:ln>
                <a:solidFill>
                  <a:srgbClr val="10069F"/>
                </a:solidFill>
                <a:effectLst/>
                <a:uLnTx/>
                <a:uFillTx/>
                <a:latin typeface="Corbel"/>
                <a:ea typeface="+mj-ea"/>
                <a:cs typeface="+mj-cs"/>
              </a:rPr>
              <a:t>                                                 </a:t>
            </a:r>
            <a:r>
              <a:rPr kumimoji="0" lang="es-ES" sz="3200" b="1" i="0" u="none" strike="noStrike" kern="1200" cap="none" spc="-300" normalizeH="0" baseline="0" noProof="0" dirty="0">
                <a:ln>
                  <a:noFill/>
                </a:ln>
                <a:solidFill>
                  <a:srgbClr val="10069F"/>
                </a:solidFill>
                <a:effectLst/>
                <a:uLnTx/>
                <a:uFillTx/>
                <a:latin typeface="Corbel"/>
                <a:ea typeface="+mj-ea"/>
                <a:cs typeface="+mj-cs"/>
              </a:rPr>
              <a:t>Be  aware</a:t>
            </a:r>
          </a:p>
        </p:txBody>
      </p:sp>
      <p:sp>
        <p:nvSpPr>
          <p:cNvPr id="5" name="CuadroTexto 4">
            <a:extLst>
              <a:ext uri="{FF2B5EF4-FFF2-40B4-BE49-F238E27FC236}">
                <a16:creationId xmlns:a16="http://schemas.microsoft.com/office/drawing/2014/main" id="{EFFA606A-F1B9-C654-8418-8BF5C56CF0F4}"/>
              </a:ext>
            </a:extLst>
          </p:cNvPr>
          <p:cNvSpPr txBox="1"/>
          <p:nvPr/>
        </p:nvSpPr>
        <p:spPr>
          <a:xfrm>
            <a:off x="47134" y="1811359"/>
            <a:ext cx="8322839" cy="193899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2400" b="1" i="0" u="none" strike="noStrike" kern="1200" cap="none" spc="0" normalizeH="0" baseline="0" noProof="0" dirty="0">
                <a:ln>
                  <a:noFill/>
                </a:ln>
                <a:solidFill>
                  <a:prstClr val="black"/>
                </a:solidFill>
                <a:effectLst/>
                <a:uLnTx/>
                <a:uFillTx/>
                <a:latin typeface="-apple-system"/>
                <a:ea typeface="+mn-ea"/>
                <a:cs typeface="+mn-cs"/>
              </a:rPr>
              <a:t>El </a:t>
            </a:r>
            <a:r>
              <a:rPr kumimoji="0" lang="es-ES" sz="2400" b="1" i="1" u="sng" strike="noStrike" kern="1200" cap="none" spc="0" normalizeH="0" baseline="0" noProof="0" dirty="0">
                <a:ln>
                  <a:noFill/>
                </a:ln>
                <a:solidFill>
                  <a:prstClr val="black"/>
                </a:solidFill>
                <a:effectLst/>
                <a:uLnTx/>
                <a:uFillTx/>
                <a:latin typeface="-apple-system"/>
                <a:ea typeface="+mn-ea"/>
                <a:cs typeface="+mn-cs"/>
              </a:rPr>
              <a:t>Eneagrama</a:t>
            </a:r>
            <a:r>
              <a:rPr kumimoji="0" lang="es-ES" sz="2400" b="1" i="0" u="none" strike="noStrike" kern="1200" cap="none" spc="0" normalizeH="0" baseline="0" noProof="0" dirty="0">
                <a:ln>
                  <a:noFill/>
                </a:ln>
                <a:solidFill>
                  <a:prstClr val="black"/>
                </a:solidFill>
                <a:effectLst/>
                <a:uLnTx/>
                <a:uFillTx/>
                <a:latin typeface="-apple-system"/>
                <a:ea typeface="+mn-ea"/>
                <a:cs typeface="+mn-cs"/>
              </a:rPr>
              <a:t> es una herramienta psicológica muy poderosa que te permitirá CONOCERTE, entender tus motivaciones, tus comportamientos y tus patrones emocionales.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2400" b="1" i="0" u="none" strike="noStrike" kern="1200" cap="none" spc="0" normalizeH="0" baseline="0" noProof="0" dirty="0">
                <a:ln>
                  <a:noFill/>
                </a:ln>
                <a:solidFill>
                  <a:prstClr val="black"/>
                </a:solidFill>
                <a:effectLst/>
                <a:uLnTx/>
                <a:uFillTx/>
                <a:latin typeface="-apple-system"/>
                <a:ea typeface="+mn-ea"/>
                <a:cs typeface="+mn-cs"/>
              </a:rPr>
              <a:t>Con los resultados obtenidos podrás  desarrollar tu máximo potencial</a:t>
            </a:r>
            <a:endParaRPr kumimoji="0" lang="es-AR" sz="2400" b="1" i="0" u="none" strike="noStrike" kern="1200" cap="none" spc="0" normalizeH="0" baseline="0" noProof="0" dirty="0">
              <a:ln>
                <a:noFill/>
              </a:ln>
              <a:solidFill>
                <a:prstClr val="black"/>
              </a:solidFill>
              <a:effectLst/>
              <a:uLnTx/>
              <a:uFillTx/>
              <a:latin typeface="-apple-system"/>
              <a:ea typeface="+mn-ea"/>
              <a:cs typeface="+mn-cs"/>
            </a:endParaRPr>
          </a:p>
        </p:txBody>
      </p:sp>
      <p:cxnSp>
        <p:nvCxnSpPr>
          <p:cNvPr id="7" name="Conector recto 6">
            <a:extLst>
              <a:ext uri="{FF2B5EF4-FFF2-40B4-BE49-F238E27FC236}">
                <a16:creationId xmlns:a16="http://schemas.microsoft.com/office/drawing/2014/main" id="{85D1103F-6D11-B879-0659-00B1A64C52F1}"/>
              </a:ext>
            </a:extLst>
          </p:cNvPr>
          <p:cNvCxnSpPr>
            <a:cxnSpLocks/>
          </p:cNvCxnSpPr>
          <p:nvPr/>
        </p:nvCxnSpPr>
        <p:spPr>
          <a:xfrm>
            <a:off x="0" y="1289575"/>
            <a:ext cx="7173798" cy="0"/>
          </a:xfrm>
          <a:prstGeom prst="line">
            <a:avLst/>
          </a:prstGeom>
          <a:ln w="28575">
            <a:solidFill>
              <a:srgbClr val="10069F"/>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26362CCB-3D61-6D87-535C-BBA0B0C11BCA}"/>
              </a:ext>
            </a:extLst>
          </p:cNvPr>
          <p:cNvCxnSpPr>
            <a:cxnSpLocks/>
          </p:cNvCxnSpPr>
          <p:nvPr/>
        </p:nvCxnSpPr>
        <p:spPr>
          <a:xfrm>
            <a:off x="0" y="1375987"/>
            <a:ext cx="7334054" cy="0"/>
          </a:xfrm>
          <a:prstGeom prst="line">
            <a:avLst/>
          </a:prstGeom>
          <a:ln w="28575">
            <a:solidFill>
              <a:srgbClr val="10069F"/>
            </a:solidFill>
          </a:ln>
        </p:spPr>
        <p:style>
          <a:lnRef idx="1">
            <a:schemeClr val="accent1"/>
          </a:lnRef>
          <a:fillRef idx="0">
            <a:schemeClr val="accent1"/>
          </a:fillRef>
          <a:effectRef idx="0">
            <a:schemeClr val="accent1"/>
          </a:effectRef>
          <a:fontRef idx="minor">
            <a:schemeClr val="tx1"/>
          </a:fontRef>
        </p:style>
      </p:cxnSp>
      <p:grpSp>
        <p:nvGrpSpPr>
          <p:cNvPr id="12" name="Grupo 11" descr="Cómo usar esta plantilla&#10;">
            <a:extLst>
              <a:ext uri="{FF2B5EF4-FFF2-40B4-BE49-F238E27FC236}">
                <a16:creationId xmlns:a16="http://schemas.microsoft.com/office/drawing/2014/main" id="{27980886-393E-E544-AFA0-98EFD967587F}"/>
              </a:ext>
            </a:extLst>
          </p:cNvPr>
          <p:cNvGrpSpPr/>
          <p:nvPr/>
        </p:nvGrpSpPr>
        <p:grpSpPr>
          <a:xfrm>
            <a:off x="9144000" y="148573"/>
            <a:ext cx="2800994" cy="2602516"/>
            <a:chOff x="1341135" y="527364"/>
            <a:chExt cx="3002130" cy="3083313"/>
          </a:xfrm>
        </p:grpSpPr>
        <p:sp>
          <p:nvSpPr>
            <p:cNvPr id="13" name="Elipse 12" title="Gráficos circulares en segundo plano">
              <a:extLst>
                <a:ext uri="{FF2B5EF4-FFF2-40B4-BE49-F238E27FC236}">
                  <a16:creationId xmlns:a16="http://schemas.microsoft.com/office/drawing/2014/main" id="{6453CB8F-D437-AB31-1471-1B424513D2BD}"/>
                </a:ext>
              </a:extLst>
            </p:cNvPr>
            <p:cNvSpPr/>
            <p:nvPr/>
          </p:nvSpPr>
          <p:spPr>
            <a:xfrm>
              <a:off x="1341135" y="814260"/>
              <a:ext cx="2796417" cy="279641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Calibri" panose="020F0502020204030204"/>
                  <a:ea typeface="+mn-ea"/>
                  <a:cs typeface="+mn-cs"/>
                </a:rPr>
                <a:t>Cuanto</a:t>
              </a:r>
              <a:endParaRPr kumimoji="0" lang="es-E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s-ES" sz="2400" b="0" i="1" u="none" strike="noStrike" kern="1200" cap="none" spc="0" normalizeH="0" baseline="0" noProof="0" dirty="0">
                  <a:ln>
                    <a:noFill/>
                  </a:ln>
                  <a:solidFill>
                    <a:prstClr val="white"/>
                  </a:solidFill>
                  <a:effectLst/>
                  <a:uLnTx/>
                  <a:uFillTx/>
                  <a:latin typeface="Calibri" panose="020F0502020204030204"/>
                  <a:ea typeface="+mn-ea"/>
                  <a:cs typeface="+mn-cs"/>
                </a:rPr>
                <a:t>te conoces</a:t>
              </a:r>
              <a:endParaRPr kumimoji="0" lang="es-E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Elipse 13" title="Gráficos circulares en segundo plano">
              <a:extLst>
                <a:ext uri="{FF2B5EF4-FFF2-40B4-BE49-F238E27FC236}">
                  <a16:creationId xmlns:a16="http://schemas.microsoft.com/office/drawing/2014/main" id="{0709AF6B-D385-4757-BB83-642F5F4F8AAA}"/>
                </a:ext>
              </a:extLst>
            </p:cNvPr>
            <p:cNvSpPr/>
            <p:nvPr/>
          </p:nvSpPr>
          <p:spPr>
            <a:xfrm>
              <a:off x="3125525" y="527364"/>
              <a:ext cx="1217740" cy="1217739"/>
            </a:xfrm>
            <a:prstGeom prst="ellipse">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Elipse 14" title="Gráficos circulares en segundo plano">
              <a:extLst>
                <a:ext uri="{FF2B5EF4-FFF2-40B4-BE49-F238E27FC236}">
                  <a16:creationId xmlns:a16="http://schemas.microsoft.com/office/drawing/2014/main" id="{E8113205-EF7A-839E-C651-68256AB371F6}"/>
                </a:ext>
              </a:extLst>
            </p:cNvPr>
            <p:cNvSpPr/>
            <p:nvPr/>
          </p:nvSpPr>
          <p:spPr>
            <a:xfrm>
              <a:off x="1537865" y="3001655"/>
              <a:ext cx="360000" cy="36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ítulo 2">
              <a:extLst>
                <a:ext uri="{FF2B5EF4-FFF2-40B4-BE49-F238E27FC236}">
                  <a16:creationId xmlns:a16="http://schemas.microsoft.com/office/drawing/2014/main" id="{1E1F4F65-2465-9B4E-298B-E8C2A48A93A6}"/>
                </a:ext>
              </a:extLst>
            </p:cNvPr>
            <p:cNvSpPr txBox="1">
              <a:spLocks/>
            </p:cNvSpPr>
            <p:nvPr/>
          </p:nvSpPr>
          <p:spPr>
            <a:xfrm>
              <a:off x="3133073" y="654208"/>
              <a:ext cx="1188691" cy="118682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7200" b="1" i="0" u="none" strike="noStrike" kern="1200" cap="none" spc="-15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rPr>
                <a:t>?</a:t>
              </a:r>
            </a:p>
          </p:txBody>
        </p:sp>
      </p:grpSp>
      <p:sp>
        <p:nvSpPr>
          <p:cNvPr id="25" name="Elipse 24" title="Gráficos circulares en segundo plano">
            <a:extLst>
              <a:ext uri="{FF2B5EF4-FFF2-40B4-BE49-F238E27FC236}">
                <a16:creationId xmlns:a16="http://schemas.microsoft.com/office/drawing/2014/main" id="{F8B8A1FD-74CC-5DE6-9474-69B5F740CDA2}"/>
              </a:ext>
            </a:extLst>
          </p:cNvPr>
          <p:cNvSpPr/>
          <p:nvPr/>
        </p:nvSpPr>
        <p:spPr>
          <a:xfrm>
            <a:off x="10090164" y="2644558"/>
            <a:ext cx="335881" cy="303863"/>
          </a:xfrm>
          <a:prstGeom prst="ellipse">
            <a:avLst/>
          </a:prstGeom>
          <a:solidFill>
            <a:srgbClr val="29E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Elipse 25" title="Gráficos circulares en segundo plano">
            <a:extLst>
              <a:ext uri="{FF2B5EF4-FFF2-40B4-BE49-F238E27FC236}">
                <a16:creationId xmlns:a16="http://schemas.microsoft.com/office/drawing/2014/main" id="{58E858EA-E162-A77E-B7D4-7A58DE2D54D1}"/>
              </a:ext>
            </a:extLst>
          </p:cNvPr>
          <p:cNvSpPr/>
          <p:nvPr/>
        </p:nvSpPr>
        <p:spPr>
          <a:xfrm>
            <a:off x="9663431" y="2500008"/>
            <a:ext cx="335881" cy="303863"/>
          </a:xfrm>
          <a:prstGeom prst="ellipse">
            <a:avLst/>
          </a:prstGeom>
          <a:solidFill>
            <a:srgbClr val="2DF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5183F075-A04F-B635-486A-AE97F8318141}"/>
              </a:ext>
            </a:extLst>
          </p:cNvPr>
          <p:cNvSpPr txBox="1"/>
          <p:nvPr/>
        </p:nvSpPr>
        <p:spPr>
          <a:xfrm>
            <a:off x="47134" y="4314071"/>
            <a:ext cx="6226303" cy="15081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0000CC"/>
                </a:solidFill>
                <a:effectLst/>
                <a:uLnTx/>
                <a:uFillTx/>
                <a:latin typeface="-apple-system"/>
                <a:ea typeface="+mn-ea"/>
                <a:cs typeface="+mn-cs"/>
              </a:rPr>
              <a:t>Resultados Esperados: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Obtener tu </a:t>
            </a:r>
            <a:r>
              <a:rPr kumimoji="0" lang="es-ES" sz="1800" b="0" i="0" u="none" strike="noStrike" kern="1200" cap="none" spc="0" normalizeH="0" baseline="0" noProof="0" dirty="0">
                <a:ln>
                  <a:noFill/>
                </a:ln>
                <a:solidFill>
                  <a:srgbClr val="0000CC"/>
                </a:solidFill>
                <a:effectLst/>
                <a:uLnTx/>
                <a:uFillTx/>
                <a:latin typeface="Calibri" panose="020F0502020204030204"/>
                <a:ea typeface="+mn-ea"/>
                <a:cs typeface="+mn-cs"/>
              </a:rPr>
              <a:t>Mapa de Eneagrama</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Conocer que </a:t>
            </a:r>
            <a:r>
              <a:rPr kumimoji="0" lang="es-ES" sz="1800" b="0" i="0" u="none" strike="noStrike" kern="1200" cap="none" spc="0" normalizeH="0" baseline="0" noProof="0" dirty="0">
                <a:ln>
                  <a:noFill/>
                </a:ln>
                <a:solidFill>
                  <a:srgbClr val="0000CC"/>
                </a:solidFill>
                <a:effectLst/>
                <a:uLnTx/>
                <a:uFillTx/>
                <a:latin typeface="Calibri" panose="020F0502020204030204"/>
                <a:ea typeface="+mn-ea"/>
                <a:cs typeface="+mn-cs"/>
              </a:rPr>
              <a:t>Estrategia usar para Resolución de Conflictos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Podrás </a:t>
            </a:r>
            <a:r>
              <a:rPr kumimoji="0" lang="es-ES" sz="1800" b="0" i="0" u="none" strike="noStrike" kern="1200" cap="none" spc="0" normalizeH="0" baseline="0" noProof="0" dirty="0">
                <a:ln>
                  <a:noFill/>
                </a:ln>
                <a:solidFill>
                  <a:srgbClr val="0000CC"/>
                </a:solidFill>
                <a:effectLst/>
                <a:uLnTx/>
                <a:uFillTx/>
                <a:latin typeface="Calibri" panose="020F0502020204030204"/>
                <a:ea typeface="+mn-ea"/>
                <a:cs typeface="+mn-cs"/>
              </a:rPr>
              <a:t>Tomar decisiones asertivas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Tendrás una </a:t>
            </a:r>
            <a:r>
              <a:rPr kumimoji="0" lang="es-ES" sz="1800" b="0" i="0" u="none" strike="noStrike" kern="1200" cap="none" spc="0" normalizeH="0" baseline="0" noProof="0" dirty="0">
                <a:ln>
                  <a:noFill/>
                </a:ln>
                <a:solidFill>
                  <a:srgbClr val="0000CC"/>
                </a:solidFill>
                <a:effectLst/>
                <a:uLnTx/>
                <a:uFillTx/>
                <a:latin typeface="Calibri" panose="020F0502020204030204"/>
                <a:ea typeface="+mn-ea"/>
                <a:cs typeface="+mn-cs"/>
              </a:rPr>
              <a:t>Comunicación Efectiva </a:t>
            </a:r>
          </a:p>
        </p:txBody>
      </p:sp>
      <p:sp>
        <p:nvSpPr>
          <p:cNvPr id="18" name="Rectangle 16">
            <a:extLst>
              <a:ext uri="{FF2B5EF4-FFF2-40B4-BE49-F238E27FC236}">
                <a16:creationId xmlns:a16="http://schemas.microsoft.com/office/drawing/2014/main" id="{93787963-738A-C451-1BE5-815FBB81AD79}"/>
              </a:ext>
            </a:extLst>
          </p:cNvPr>
          <p:cNvSpPr/>
          <p:nvPr/>
        </p:nvSpPr>
        <p:spPr>
          <a:xfrm>
            <a:off x="5931305" y="3996837"/>
            <a:ext cx="5993628" cy="369332"/>
          </a:xfrm>
          <a:prstGeom prst="rect">
            <a:avLst/>
          </a:prstGeom>
          <a:solidFill>
            <a:schemeClr val="bg2"/>
          </a:solidFill>
          <a:ln>
            <a:solidFill>
              <a:schemeClr val="accent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Tu camino hacia una transformación consciente desde el ser</a:t>
            </a:r>
          </a:p>
        </p:txBody>
      </p:sp>
      <p:pic>
        <p:nvPicPr>
          <p:cNvPr id="23" name="Imagen 22">
            <a:extLst>
              <a:ext uri="{FF2B5EF4-FFF2-40B4-BE49-F238E27FC236}">
                <a16:creationId xmlns:a16="http://schemas.microsoft.com/office/drawing/2014/main" id="{32BB6415-1BCA-89FF-9F43-C1015A5E6628}"/>
              </a:ext>
            </a:extLst>
          </p:cNvPr>
          <p:cNvPicPr>
            <a:picLocks noChangeAspect="1"/>
          </p:cNvPicPr>
          <p:nvPr/>
        </p:nvPicPr>
        <p:blipFill>
          <a:blip r:embed="rId2"/>
          <a:stretch>
            <a:fillRect/>
          </a:stretch>
        </p:blipFill>
        <p:spPr>
          <a:xfrm>
            <a:off x="5931305" y="4400743"/>
            <a:ext cx="5993627" cy="1667331"/>
          </a:xfrm>
          <a:prstGeom prst="rect">
            <a:avLst/>
          </a:prstGeom>
        </p:spPr>
      </p:pic>
      <p:sp>
        <p:nvSpPr>
          <p:cNvPr id="27" name="Rectángulo: esquinas redondeadas 26">
            <a:extLst>
              <a:ext uri="{FF2B5EF4-FFF2-40B4-BE49-F238E27FC236}">
                <a16:creationId xmlns:a16="http://schemas.microsoft.com/office/drawing/2014/main" id="{014B3EF6-000F-CA7A-CDB2-4B997177478E}"/>
              </a:ext>
            </a:extLst>
          </p:cNvPr>
          <p:cNvSpPr/>
          <p:nvPr/>
        </p:nvSpPr>
        <p:spPr>
          <a:xfrm>
            <a:off x="7403628" y="4563318"/>
            <a:ext cx="3016577" cy="1258858"/>
          </a:xfrm>
          <a:prstGeom prst="roundRect">
            <a:avLst/>
          </a:prstGeom>
          <a:solidFill>
            <a:srgbClr val="000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CuadroTexto 27">
            <a:extLst>
              <a:ext uri="{FF2B5EF4-FFF2-40B4-BE49-F238E27FC236}">
                <a16:creationId xmlns:a16="http://schemas.microsoft.com/office/drawing/2014/main" id="{3C630108-40D2-86F5-D216-35EA7155E414}"/>
              </a:ext>
            </a:extLst>
          </p:cNvPr>
          <p:cNvSpPr txBox="1"/>
          <p:nvPr/>
        </p:nvSpPr>
        <p:spPr>
          <a:xfrm>
            <a:off x="5364786" y="4725847"/>
            <a:ext cx="7126664"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AUTOCONOCIMIENTO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CONCIENCIA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ACEPTACION</a:t>
            </a:r>
          </a:p>
        </p:txBody>
      </p:sp>
      <p:sp>
        <p:nvSpPr>
          <p:cNvPr id="2" name="Marcador de texto 2">
            <a:extLst>
              <a:ext uri="{FF2B5EF4-FFF2-40B4-BE49-F238E27FC236}">
                <a16:creationId xmlns:a16="http://schemas.microsoft.com/office/drawing/2014/main" id="{9136D292-893E-59DC-C20D-5BCB7536F412}"/>
              </a:ext>
            </a:extLst>
          </p:cNvPr>
          <p:cNvSpPr txBox="1">
            <a:spLocks/>
          </p:cNvSpPr>
          <p:nvPr/>
        </p:nvSpPr>
        <p:spPr>
          <a:xfrm>
            <a:off x="0" y="6315959"/>
            <a:ext cx="12192000" cy="542040"/>
          </a:xfrm>
          <a:prstGeom prst="rect">
            <a:avLst/>
          </a:prstGeom>
          <a:solidFill>
            <a:srgbClr val="10069F">
              <a:alpha val="80000"/>
            </a:srgbClr>
          </a:solidFill>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Todos tenemos la capacidad de TRANSFORMAR nuestra vida, solo depende de NOSOTROS mismos </a:t>
            </a:r>
          </a:p>
        </p:txBody>
      </p:sp>
    </p:spTree>
    <p:extLst>
      <p:ext uri="{BB962C8B-B14F-4D97-AF65-F5344CB8AC3E}">
        <p14:creationId xmlns:p14="http://schemas.microsoft.com/office/powerpoint/2010/main" val="3179447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a:extLst>
              <a:ext uri="{FF2B5EF4-FFF2-40B4-BE49-F238E27FC236}">
                <a16:creationId xmlns:a16="http://schemas.microsoft.com/office/drawing/2014/main" id="{7E78FA78-ABD1-E962-7429-A8D1FDE37E9F}"/>
              </a:ext>
            </a:extLst>
          </p:cNvPr>
          <p:cNvSpPr txBox="1">
            <a:spLocks/>
          </p:cNvSpPr>
          <p:nvPr/>
        </p:nvSpPr>
        <p:spPr>
          <a:xfrm>
            <a:off x="-3140601" y="63525"/>
            <a:ext cx="8991600" cy="1261295"/>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70000"/>
              </a:lnSpc>
              <a:spcBef>
                <a:spcPct val="0"/>
              </a:spcBef>
              <a:spcAft>
                <a:spcPts val="0"/>
              </a:spcAft>
              <a:buClrTx/>
              <a:buSzTx/>
              <a:buFontTx/>
              <a:buNone/>
              <a:tabLst/>
              <a:defRPr/>
            </a:pPr>
            <a:r>
              <a:rPr kumimoji="0" lang="es-ES" sz="5200" b="1" i="0" u="none" strike="noStrike" kern="1200" cap="none" spc="-300" normalizeH="0" baseline="0" noProof="0" dirty="0">
                <a:ln>
                  <a:noFill/>
                </a:ln>
                <a:solidFill>
                  <a:srgbClr val="10069F"/>
                </a:solidFill>
                <a:effectLst/>
                <a:uLnTx/>
                <a:uFillTx/>
                <a:latin typeface="Corbel"/>
                <a:ea typeface="+mj-ea"/>
                <a:cs typeface="+mj-cs"/>
              </a:rPr>
              <a:t>LIFE</a:t>
            </a:r>
            <a:br>
              <a:rPr kumimoji="0" lang="es-ES" sz="5200" b="1" i="0" u="none" strike="noStrike" kern="1200" cap="none" spc="-300" normalizeH="0" baseline="0" noProof="0" dirty="0">
                <a:ln>
                  <a:noFill/>
                </a:ln>
                <a:solidFill>
                  <a:srgbClr val="0000CC"/>
                </a:solidFill>
                <a:effectLst/>
                <a:uLnTx/>
                <a:uFillTx/>
                <a:latin typeface="Corbel"/>
                <a:ea typeface="+mj-ea"/>
                <a:cs typeface="+mj-cs"/>
              </a:rPr>
            </a:br>
            <a:r>
              <a:rPr kumimoji="0" lang="es-ES" sz="5200" b="1" i="0" u="none" strike="noStrike" kern="1200" cap="none" spc="-300" normalizeH="0" baseline="0" noProof="0" dirty="0">
                <a:ln>
                  <a:noFill/>
                </a:ln>
                <a:solidFill>
                  <a:srgbClr val="0000CC"/>
                </a:solidFill>
                <a:effectLst/>
                <a:uLnTx/>
                <a:uFillTx/>
                <a:latin typeface="Corbel"/>
                <a:ea typeface="+mj-ea"/>
                <a:cs typeface="+mj-cs"/>
              </a:rPr>
              <a:t>                                                 </a:t>
            </a:r>
            <a:r>
              <a:rPr kumimoji="0" lang="es-ES" sz="3200" b="1" i="0" u="none" strike="noStrike" kern="1200" cap="none" spc="-300" normalizeH="0" baseline="0" noProof="0" dirty="0">
                <a:ln>
                  <a:noFill/>
                </a:ln>
                <a:solidFill>
                  <a:srgbClr val="10069F"/>
                </a:solidFill>
                <a:effectLst/>
                <a:uLnTx/>
                <a:uFillTx/>
                <a:latin typeface="Corbel"/>
                <a:ea typeface="+mj-ea"/>
                <a:cs typeface="+mj-cs"/>
              </a:rPr>
              <a:t>My purpose</a:t>
            </a:r>
          </a:p>
        </p:txBody>
      </p:sp>
      <p:sp>
        <p:nvSpPr>
          <p:cNvPr id="5" name="CuadroTexto 4">
            <a:extLst>
              <a:ext uri="{FF2B5EF4-FFF2-40B4-BE49-F238E27FC236}">
                <a16:creationId xmlns:a16="http://schemas.microsoft.com/office/drawing/2014/main" id="{EFFA606A-F1B9-C654-8418-8BF5C56CF0F4}"/>
              </a:ext>
            </a:extLst>
          </p:cNvPr>
          <p:cNvSpPr txBox="1"/>
          <p:nvPr/>
        </p:nvSpPr>
        <p:spPr>
          <a:xfrm>
            <a:off x="186871" y="2260252"/>
            <a:ext cx="8998320" cy="36933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black"/>
                </a:solidFill>
                <a:effectLst/>
                <a:uLnTx/>
                <a:uFillTx/>
                <a:latin typeface="-apple-system"/>
                <a:ea typeface="+mn-ea"/>
                <a:cs typeface="+mn-cs"/>
              </a:rPr>
              <a:t>Este Pilar te permitirá conocer tu PROPOSITO, para posteriormente desarrollar habilidades y tener Herramientas presentes para cuando las necesites.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s-A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 name="Conector recto 6">
            <a:extLst>
              <a:ext uri="{FF2B5EF4-FFF2-40B4-BE49-F238E27FC236}">
                <a16:creationId xmlns:a16="http://schemas.microsoft.com/office/drawing/2014/main" id="{85D1103F-6D11-B879-0659-00B1A64C52F1}"/>
              </a:ext>
            </a:extLst>
          </p:cNvPr>
          <p:cNvCxnSpPr>
            <a:cxnSpLocks/>
          </p:cNvCxnSpPr>
          <p:nvPr/>
        </p:nvCxnSpPr>
        <p:spPr>
          <a:xfrm>
            <a:off x="0" y="1449831"/>
            <a:ext cx="7173798" cy="0"/>
          </a:xfrm>
          <a:prstGeom prst="line">
            <a:avLst/>
          </a:prstGeom>
          <a:ln w="28575">
            <a:solidFill>
              <a:srgbClr val="10069F"/>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26362CCB-3D61-6D87-535C-BBA0B0C11BCA}"/>
              </a:ext>
            </a:extLst>
          </p:cNvPr>
          <p:cNvCxnSpPr>
            <a:cxnSpLocks/>
          </p:cNvCxnSpPr>
          <p:nvPr/>
        </p:nvCxnSpPr>
        <p:spPr>
          <a:xfrm>
            <a:off x="0" y="1536243"/>
            <a:ext cx="7334054" cy="0"/>
          </a:xfrm>
          <a:prstGeom prst="line">
            <a:avLst/>
          </a:prstGeom>
          <a:ln w="28575">
            <a:solidFill>
              <a:srgbClr val="10069F"/>
            </a:solidFill>
          </a:ln>
        </p:spPr>
        <p:style>
          <a:lnRef idx="1">
            <a:schemeClr val="accent1"/>
          </a:lnRef>
          <a:fillRef idx="0">
            <a:schemeClr val="accent1"/>
          </a:fillRef>
          <a:effectRef idx="0">
            <a:schemeClr val="accent1"/>
          </a:effectRef>
          <a:fontRef idx="minor">
            <a:schemeClr val="tx1"/>
          </a:fontRef>
        </p:style>
      </p:cxnSp>
      <p:grpSp>
        <p:nvGrpSpPr>
          <p:cNvPr id="12" name="Grupo 11" descr="Cómo usar esta plantilla&#10;">
            <a:extLst>
              <a:ext uri="{FF2B5EF4-FFF2-40B4-BE49-F238E27FC236}">
                <a16:creationId xmlns:a16="http://schemas.microsoft.com/office/drawing/2014/main" id="{27980886-393E-E544-AFA0-98EFD967587F}"/>
              </a:ext>
            </a:extLst>
          </p:cNvPr>
          <p:cNvGrpSpPr/>
          <p:nvPr/>
        </p:nvGrpSpPr>
        <p:grpSpPr>
          <a:xfrm>
            <a:off x="9144000" y="148573"/>
            <a:ext cx="2800994" cy="2602516"/>
            <a:chOff x="1341135" y="527364"/>
            <a:chExt cx="3002130" cy="3083313"/>
          </a:xfrm>
        </p:grpSpPr>
        <p:sp>
          <p:nvSpPr>
            <p:cNvPr id="13" name="Elipse 12" title="Gráficos circulares en segundo plano">
              <a:extLst>
                <a:ext uri="{FF2B5EF4-FFF2-40B4-BE49-F238E27FC236}">
                  <a16:creationId xmlns:a16="http://schemas.microsoft.com/office/drawing/2014/main" id="{6453CB8F-D437-AB31-1471-1B424513D2BD}"/>
                </a:ext>
              </a:extLst>
            </p:cNvPr>
            <p:cNvSpPr/>
            <p:nvPr/>
          </p:nvSpPr>
          <p:spPr>
            <a:xfrm>
              <a:off x="1341135" y="814260"/>
              <a:ext cx="2796417" cy="279641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Calibri" panose="020F0502020204030204"/>
                  <a:ea typeface="+mn-ea"/>
                  <a:cs typeface="+mn-cs"/>
                </a:rPr>
                <a:t>Cual</a:t>
              </a:r>
              <a:endParaRPr kumimoji="0" lang="es-E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s-ES" sz="2400" b="0" i="1" u="none" strike="noStrike" kern="1200" cap="none" spc="0" normalizeH="0" baseline="0" noProof="0" dirty="0">
                  <a:ln>
                    <a:noFill/>
                  </a:ln>
                  <a:solidFill>
                    <a:prstClr val="white"/>
                  </a:solidFill>
                  <a:effectLst/>
                  <a:uLnTx/>
                  <a:uFillTx/>
                  <a:latin typeface="Calibri" panose="020F0502020204030204"/>
                  <a:ea typeface="+mn-ea"/>
                  <a:cs typeface="+mn-cs"/>
                </a:rPr>
                <a:t>Es tu propósito en esta vida</a:t>
              </a:r>
              <a:endParaRPr kumimoji="0" lang="es-E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Elipse 13" title="Gráficos circulares en segundo plano">
              <a:extLst>
                <a:ext uri="{FF2B5EF4-FFF2-40B4-BE49-F238E27FC236}">
                  <a16:creationId xmlns:a16="http://schemas.microsoft.com/office/drawing/2014/main" id="{0709AF6B-D385-4757-BB83-642F5F4F8AAA}"/>
                </a:ext>
              </a:extLst>
            </p:cNvPr>
            <p:cNvSpPr/>
            <p:nvPr/>
          </p:nvSpPr>
          <p:spPr>
            <a:xfrm>
              <a:off x="3125525" y="527364"/>
              <a:ext cx="1217740" cy="1217739"/>
            </a:xfrm>
            <a:prstGeom prst="ellipse">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Elipse 14" title="Gráficos circulares en segundo plano">
              <a:extLst>
                <a:ext uri="{FF2B5EF4-FFF2-40B4-BE49-F238E27FC236}">
                  <a16:creationId xmlns:a16="http://schemas.microsoft.com/office/drawing/2014/main" id="{E8113205-EF7A-839E-C651-68256AB371F6}"/>
                </a:ext>
              </a:extLst>
            </p:cNvPr>
            <p:cNvSpPr/>
            <p:nvPr/>
          </p:nvSpPr>
          <p:spPr>
            <a:xfrm>
              <a:off x="1537865" y="3001655"/>
              <a:ext cx="360000" cy="36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ítulo 2">
              <a:extLst>
                <a:ext uri="{FF2B5EF4-FFF2-40B4-BE49-F238E27FC236}">
                  <a16:creationId xmlns:a16="http://schemas.microsoft.com/office/drawing/2014/main" id="{1E1F4F65-2465-9B4E-298B-E8C2A48A93A6}"/>
                </a:ext>
              </a:extLst>
            </p:cNvPr>
            <p:cNvSpPr txBox="1">
              <a:spLocks/>
            </p:cNvSpPr>
            <p:nvPr/>
          </p:nvSpPr>
          <p:spPr>
            <a:xfrm>
              <a:off x="3133073" y="654208"/>
              <a:ext cx="1188691" cy="118682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7200" b="1" i="0" u="none" strike="noStrike" kern="1200" cap="none" spc="-15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rPr>
                <a:t>?</a:t>
              </a:r>
            </a:p>
          </p:txBody>
        </p:sp>
      </p:grpSp>
      <p:sp>
        <p:nvSpPr>
          <p:cNvPr id="19" name="Marcador de texto 2">
            <a:extLst>
              <a:ext uri="{FF2B5EF4-FFF2-40B4-BE49-F238E27FC236}">
                <a16:creationId xmlns:a16="http://schemas.microsoft.com/office/drawing/2014/main" id="{EB1B145D-C6D0-7636-B993-3B67735A0205}"/>
              </a:ext>
            </a:extLst>
          </p:cNvPr>
          <p:cNvSpPr txBox="1">
            <a:spLocks/>
          </p:cNvSpPr>
          <p:nvPr/>
        </p:nvSpPr>
        <p:spPr>
          <a:xfrm>
            <a:off x="0" y="6315959"/>
            <a:ext cx="12192000" cy="542040"/>
          </a:xfrm>
          <a:prstGeom prst="rect">
            <a:avLst/>
          </a:prstGeom>
          <a:solidFill>
            <a:srgbClr val="10069F">
              <a:alpha val="80000"/>
            </a:srgbClr>
          </a:solidFill>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Todos tenemos la capacidad de TRANSFORMAR nuestra vida, solo depende de NOSOTROS mismos </a:t>
            </a:r>
          </a:p>
        </p:txBody>
      </p:sp>
      <p:sp>
        <p:nvSpPr>
          <p:cNvPr id="21" name="CuadroTexto 20">
            <a:extLst>
              <a:ext uri="{FF2B5EF4-FFF2-40B4-BE49-F238E27FC236}">
                <a16:creationId xmlns:a16="http://schemas.microsoft.com/office/drawing/2014/main" id="{B3D4CB30-715B-E29B-DF50-18ACA0123CD0}"/>
              </a:ext>
            </a:extLst>
          </p:cNvPr>
          <p:cNvSpPr txBox="1"/>
          <p:nvPr/>
        </p:nvSpPr>
        <p:spPr>
          <a:xfrm>
            <a:off x="59704" y="4004309"/>
            <a:ext cx="12132296"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0000CC"/>
                </a:solidFill>
                <a:effectLst/>
                <a:uLnTx/>
                <a:uFillTx/>
                <a:latin typeface="-apple-system"/>
                <a:ea typeface="+mn-ea"/>
                <a:cs typeface="+mn-cs"/>
              </a:rPr>
              <a:t>En qué consiste?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apple-system"/>
                <a:ea typeface="+mn-ea"/>
                <a:cs typeface="+mn-cs"/>
              </a:rPr>
              <a:t>Te ayudo a identificar tu propósito, aquellos que te invita a despertar cada día para seguir desafiándote…..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1" i="0" u="none" strike="noStrike" kern="1200" cap="none" spc="0" normalizeH="0" baseline="0" noProof="0" dirty="0">
              <a:ln>
                <a:noFill/>
              </a:ln>
              <a:solidFill>
                <a:prstClr val="black"/>
              </a:solidFill>
              <a:effectLst/>
              <a:uLnTx/>
              <a:uFillTx/>
              <a:latin typeface="-apple-syste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0000CC"/>
                </a:solidFill>
                <a:effectLst/>
                <a:uLnTx/>
                <a:uFillTx/>
                <a:latin typeface="-apple-system"/>
                <a:ea typeface="+mn-ea"/>
                <a:cs typeface="+mn-cs"/>
              </a:rPr>
              <a:t>Resultados esperados: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apple-system"/>
                <a:ea typeface="+mn-ea"/>
                <a:cs typeface="+mn-cs"/>
              </a:rPr>
              <a:t>Identificaras tu propósito de vida, el cual te permitirá poder establecer a futuro, metas y objetivos claros para alcanzar tu Full Potential</a:t>
            </a:r>
          </a:p>
        </p:txBody>
      </p:sp>
      <p:sp>
        <p:nvSpPr>
          <p:cNvPr id="25" name="Elipse 24" title="Gráficos circulares en segundo plano">
            <a:extLst>
              <a:ext uri="{FF2B5EF4-FFF2-40B4-BE49-F238E27FC236}">
                <a16:creationId xmlns:a16="http://schemas.microsoft.com/office/drawing/2014/main" id="{F8B8A1FD-74CC-5DE6-9474-69B5F740CDA2}"/>
              </a:ext>
            </a:extLst>
          </p:cNvPr>
          <p:cNvSpPr/>
          <p:nvPr/>
        </p:nvSpPr>
        <p:spPr>
          <a:xfrm>
            <a:off x="10090164" y="2644558"/>
            <a:ext cx="335881" cy="303863"/>
          </a:xfrm>
          <a:prstGeom prst="ellipse">
            <a:avLst/>
          </a:prstGeom>
          <a:solidFill>
            <a:srgbClr val="29E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Elipse 25" title="Gráficos circulares en segundo plano">
            <a:extLst>
              <a:ext uri="{FF2B5EF4-FFF2-40B4-BE49-F238E27FC236}">
                <a16:creationId xmlns:a16="http://schemas.microsoft.com/office/drawing/2014/main" id="{58E858EA-E162-A77E-B7D4-7A58DE2D54D1}"/>
              </a:ext>
            </a:extLst>
          </p:cNvPr>
          <p:cNvSpPr/>
          <p:nvPr/>
        </p:nvSpPr>
        <p:spPr>
          <a:xfrm>
            <a:off x="9663431" y="2500008"/>
            <a:ext cx="335881" cy="303863"/>
          </a:xfrm>
          <a:prstGeom prst="ellipse">
            <a:avLst/>
          </a:prstGeom>
          <a:solidFill>
            <a:srgbClr val="2DF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8386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a:extLst>
              <a:ext uri="{FF2B5EF4-FFF2-40B4-BE49-F238E27FC236}">
                <a16:creationId xmlns:a16="http://schemas.microsoft.com/office/drawing/2014/main" id="{7E78FA78-ABD1-E962-7429-A8D1FDE37E9F}"/>
              </a:ext>
            </a:extLst>
          </p:cNvPr>
          <p:cNvSpPr txBox="1">
            <a:spLocks/>
          </p:cNvSpPr>
          <p:nvPr/>
        </p:nvSpPr>
        <p:spPr>
          <a:xfrm>
            <a:off x="-4443537" y="107337"/>
            <a:ext cx="11790117" cy="1261295"/>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70000"/>
              </a:lnSpc>
              <a:spcBef>
                <a:spcPct val="0"/>
              </a:spcBef>
              <a:spcAft>
                <a:spcPts val="0"/>
              </a:spcAft>
              <a:buClrTx/>
              <a:buSzTx/>
              <a:buFontTx/>
              <a:buNone/>
              <a:tabLst/>
              <a:defRPr/>
            </a:pPr>
            <a:r>
              <a:rPr kumimoji="0" lang="es-ES" sz="5200" b="1" i="0" u="none" strike="noStrike" kern="1200" cap="none" spc="-300" normalizeH="0" baseline="0" noProof="0" dirty="0">
                <a:ln>
                  <a:noFill/>
                </a:ln>
                <a:solidFill>
                  <a:srgbClr val="10069F"/>
                </a:solidFill>
                <a:effectLst/>
                <a:uLnTx/>
                <a:uFillTx/>
                <a:latin typeface="Corbel"/>
                <a:ea typeface="+mj-ea"/>
                <a:cs typeface="+mj-cs"/>
              </a:rPr>
              <a:t>M-FP</a:t>
            </a:r>
            <a:br>
              <a:rPr kumimoji="0" lang="es-ES" sz="5200" b="1" i="0" u="none" strike="noStrike" kern="1200" cap="none" spc="-300" normalizeH="0" baseline="0" noProof="0" dirty="0">
                <a:ln>
                  <a:noFill/>
                </a:ln>
                <a:solidFill>
                  <a:srgbClr val="10069F"/>
                </a:solidFill>
                <a:effectLst/>
                <a:uLnTx/>
                <a:uFillTx/>
                <a:latin typeface="Corbel"/>
                <a:ea typeface="+mj-ea"/>
                <a:cs typeface="+mj-cs"/>
              </a:rPr>
            </a:br>
            <a:r>
              <a:rPr kumimoji="0" lang="es-ES" sz="5200" b="1" i="0" u="none" strike="noStrike" kern="1200" cap="none" spc="-300" normalizeH="0" baseline="0" noProof="0" dirty="0">
                <a:ln>
                  <a:noFill/>
                </a:ln>
                <a:solidFill>
                  <a:srgbClr val="10069F"/>
                </a:solidFill>
                <a:effectLst/>
                <a:uLnTx/>
                <a:uFillTx/>
                <a:latin typeface="Corbel"/>
                <a:ea typeface="+mj-ea"/>
                <a:cs typeface="+mj-cs"/>
              </a:rPr>
              <a:t>                                                 </a:t>
            </a:r>
            <a:r>
              <a:rPr kumimoji="0" lang="es-ES" sz="3200" b="1" i="0" u="none" strike="noStrike" kern="1200" cap="none" spc="-300" normalizeH="0" baseline="0" noProof="0" dirty="0">
                <a:ln>
                  <a:noFill/>
                </a:ln>
                <a:solidFill>
                  <a:srgbClr val="10069F"/>
                </a:solidFill>
                <a:effectLst/>
                <a:uLnTx/>
                <a:uFillTx/>
                <a:latin typeface="Corbel"/>
                <a:ea typeface="+mj-ea"/>
                <a:cs typeface="+mj-cs"/>
              </a:rPr>
              <a:t>My Full Potential</a:t>
            </a:r>
          </a:p>
        </p:txBody>
      </p:sp>
      <p:sp>
        <p:nvSpPr>
          <p:cNvPr id="5" name="CuadroTexto 4">
            <a:extLst>
              <a:ext uri="{FF2B5EF4-FFF2-40B4-BE49-F238E27FC236}">
                <a16:creationId xmlns:a16="http://schemas.microsoft.com/office/drawing/2014/main" id="{EFFA606A-F1B9-C654-8418-8BF5C56CF0F4}"/>
              </a:ext>
            </a:extLst>
          </p:cNvPr>
          <p:cNvSpPr txBox="1"/>
          <p:nvPr/>
        </p:nvSpPr>
        <p:spPr>
          <a:xfrm>
            <a:off x="237021" y="1992122"/>
            <a:ext cx="8322839" cy="35086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black"/>
                </a:solidFill>
                <a:effectLst/>
                <a:uLnTx/>
                <a:uFillTx/>
                <a:latin typeface="-apple-system"/>
                <a:ea typeface="+mn-ea"/>
                <a:cs typeface="+mn-cs"/>
              </a:rPr>
              <a:t>Este Pilar te permitirá alcanzar tu máximo potencial en el ámbito de tu vida que estes necesitando: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2400" b="1" i="0" u="none" strike="noStrike" kern="1200" cap="none" spc="0" normalizeH="0" baseline="0" noProof="0" dirty="0">
              <a:ln>
                <a:noFill/>
              </a:ln>
              <a:solidFill>
                <a:prstClr val="black"/>
              </a:solidFill>
              <a:effectLst/>
              <a:uLnTx/>
              <a:uFillTx/>
              <a:latin typeface="-apple-system"/>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2400" b="1" i="0" u="none" strike="noStrike" kern="1200" cap="none" spc="0" normalizeH="0" baseline="0" noProof="0" dirty="0">
              <a:ln>
                <a:noFill/>
              </a:ln>
              <a:solidFill>
                <a:prstClr val="black"/>
              </a:solidFill>
              <a:effectLst/>
              <a:uLnTx/>
              <a:uFillTx/>
              <a:latin typeface="-apple-system"/>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s-A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 name="Conector recto 6">
            <a:extLst>
              <a:ext uri="{FF2B5EF4-FFF2-40B4-BE49-F238E27FC236}">
                <a16:creationId xmlns:a16="http://schemas.microsoft.com/office/drawing/2014/main" id="{85D1103F-6D11-B879-0659-00B1A64C52F1}"/>
              </a:ext>
            </a:extLst>
          </p:cNvPr>
          <p:cNvCxnSpPr>
            <a:cxnSpLocks/>
          </p:cNvCxnSpPr>
          <p:nvPr/>
        </p:nvCxnSpPr>
        <p:spPr>
          <a:xfrm>
            <a:off x="0" y="1449831"/>
            <a:ext cx="7173798" cy="0"/>
          </a:xfrm>
          <a:prstGeom prst="line">
            <a:avLst/>
          </a:prstGeom>
          <a:ln w="28575">
            <a:solidFill>
              <a:srgbClr val="10069F"/>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26362CCB-3D61-6D87-535C-BBA0B0C11BCA}"/>
              </a:ext>
            </a:extLst>
          </p:cNvPr>
          <p:cNvCxnSpPr>
            <a:cxnSpLocks/>
          </p:cNvCxnSpPr>
          <p:nvPr/>
        </p:nvCxnSpPr>
        <p:spPr>
          <a:xfrm>
            <a:off x="0" y="1536243"/>
            <a:ext cx="7334054" cy="0"/>
          </a:xfrm>
          <a:prstGeom prst="line">
            <a:avLst/>
          </a:prstGeom>
          <a:ln w="28575">
            <a:solidFill>
              <a:srgbClr val="10069F"/>
            </a:solidFill>
          </a:ln>
        </p:spPr>
        <p:style>
          <a:lnRef idx="1">
            <a:schemeClr val="accent1"/>
          </a:lnRef>
          <a:fillRef idx="0">
            <a:schemeClr val="accent1"/>
          </a:fillRef>
          <a:effectRef idx="0">
            <a:schemeClr val="accent1"/>
          </a:effectRef>
          <a:fontRef idx="minor">
            <a:schemeClr val="tx1"/>
          </a:fontRef>
        </p:style>
      </p:cxnSp>
      <p:grpSp>
        <p:nvGrpSpPr>
          <p:cNvPr id="12" name="Grupo 11" descr="Cómo usar esta plantilla&#10;">
            <a:extLst>
              <a:ext uri="{FF2B5EF4-FFF2-40B4-BE49-F238E27FC236}">
                <a16:creationId xmlns:a16="http://schemas.microsoft.com/office/drawing/2014/main" id="{27980886-393E-E544-AFA0-98EFD967587F}"/>
              </a:ext>
            </a:extLst>
          </p:cNvPr>
          <p:cNvGrpSpPr/>
          <p:nvPr/>
        </p:nvGrpSpPr>
        <p:grpSpPr>
          <a:xfrm>
            <a:off x="9144000" y="148573"/>
            <a:ext cx="2800994" cy="2602516"/>
            <a:chOff x="1341135" y="527364"/>
            <a:chExt cx="3002130" cy="3083313"/>
          </a:xfrm>
        </p:grpSpPr>
        <p:sp>
          <p:nvSpPr>
            <p:cNvPr id="13" name="Elipse 12" title="Gráficos circulares en segundo plano">
              <a:extLst>
                <a:ext uri="{FF2B5EF4-FFF2-40B4-BE49-F238E27FC236}">
                  <a16:creationId xmlns:a16="http://schemas.microsoft.com/office/drawing/2014/main" id="{6453CB8F-D437-AB31-1471-1B424513D2BD}"/>
                </a:ext>
              </a:extLst>
            </p:cNvPr>
            <p:cNvSpPr/>
            <p:nvPr/>
          </p:nvSpPr>
          <p:spPr>
            <a:xfrm>
              <a:off x="1341135" y="814260"/>
              <a:ext cx="2796417" cy="279641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Calibri" panose="020F0502020204030204"/>
                  <a:ea typeface="+mn-ea"/>
                  <a:cs typeface="+mn-cs"/>
                </a:rPr>
                <a:t>Cómo</a:t>
              </a:r>
              <a:r>
                <a:rPr kumimoji="0" lang="es-ES" sz="24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s-ES" sz="2400" b="0" i="1" u="none" strike="noStrike" kern="1200" cap="none" spc="0" normalizeH="0" baseline="0" noProof="0" dirty="0">
                  <a:ln>
                    <a:noFill/>
                  </a:ln>
                  <a:solidFill>
                    <a:prstClr val="white"/>
                  </a:solidFill>
                  <a:effectLst/>
                  <a:uLnTx/>
                  <a:uFillTx/>
                  <a:latin typeface="Calibri" panose="020F0502020204030204"/>
                  <a:ea typeface="+mn-ea"/>
                  <a:cs typeface="+mn-cs"/>
                </a:rPr>
                <a:t>Alcanzar tus </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s-ES" sz="2400" b="0" i="1" u="none" strike="noStrike" kern="1200" cap="none" spc="0" normalizeH="0" baseline="0" noProof="0" dirty="0">
                  <a:ln>
                    <a:noFill/>
                  </a:ln>
                  <a:solidFill>
                    <a:prstClr val="white"/>
                  </a:solidFill>
                  <a:effectLst/>
                  <a:uLnTx/>
                  <a:uFillTx/>
                  <a:latin typeface="Calibri" panose="020F0502020204030204"/>
                  <a:ea typeface="+mn-ea"/>
                  <a:cs typeface="+mn-cs"/>
                </a:rPr>
                <a:t>objetivos</a:t>
              </a:r>
              <a:endParaRPr kumimoji="0" lang="es-E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Elipse 13" title="Gráficos circulares en segundo plano">
              <a:extLst>
                <a:ext uri="{FF2B5EF4-FFF2-40B4-BE49-F238E27FC236}">
                  <a16:creationId xmlns:a16="http://schemas.microsoft.com/office/drawing/2014/main" id="{0709AF6B-D385-4757-BB83-642F5F4F8AAA}"/>
                </a:ext>
              </a:extLst>
            </p:cNvPr>
            <p:cNvSpPr/>
            <p:nvPr/>
          </p:nvSpPr>
          <p:spPr>
            <a:xfrm>
              <a:off x="3125525" y="527364"/>
              <a:ext cx="1217740" cy="1217739"/>
            </a:xfrm>
            <a:prstGeom prst="ellipse">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Elipse 14" title="Gráficos circulares en segundo plano">
              <a:extLst>
                <a:ext uri="{FF2B5EF4-FFF2-40B4-BE49-F238E27FC236}">
                  <a16:creationId xmlns:a16="http://schemas.microsoft.com/office/drawing/2014/main" id="{E8113205-EF7A-839E-C651-68256AB371F6}"/>
                </a:ext>
              </a:extLst>
            </p:cNvPr>
            <p:cNvSpPr/>
            <p:nvPr/>
          </p:nvSpPr>
          <p:spPr>
            <a:xfrm>
              <a:off x="1537865" y="3001655"/>
              <a:ext cx="360000" cy="36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ítulo 2">
              <a:extLst>
                <a:ext uri="{FF2B5EF4-FFF2-40B4-BE49-F238E27FC236}">
                  <a16:creationId xmlns:a16="http://schemas.microsoft.com/office/drawing/2014/main" id="{1E1F4F65-2465-9B4E-298B-E8C2A48A93A6}"/>
                </a:ext>
              </a:extLst>
            </p:cNvPr>
            <p:cNvSpPr txBox="1">
              <a:spLocks/>
            </p:cNvSpPr>
            <p:nvPr/>
          </p:nvSpPr>
          <p:spPr>
            <a:xfrm>
              <a:off x="3133073" y="654208"/>
              <a:ext cx="1188691" cy="118682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7200" b="1" i="0" u="none" strike="noStrike" kern="1200" cap="none" spc="-15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rPr>
                <a:t>?</a:t>
              </a:r>
            </a:p>
          </p:txBody>
        </p:sp>
      </p:grpSp>
      <p:sp>
        <p:nvSpPr>
          <p:cNvPr id="18" name="CuadroTexto 17">
            <a:extLst>
              <a:ext uri="{FF2B5EF4-FFF2-40B4-BE49-F238E27FC236}">
                <a16:creationId xmlns:a16="http://schemas.microsoft.com/office/drawing/2014/main" id="{A1184915-78B8-F01A-E5A9-15F5D6D6A60C}"/>
              </a:ext>
            </a:extLst>
          </p:cNvPr>
          <p:cNvSpPr txBox="1"/>
          <p:nvPr/>
        </p:nvSpPr>
        <p:spPr>
          <a:xfrm>
            <a:off x="290323" y="3176802"/>
            <a:ext cx="2731095" cy="181588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s-E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Laboral / Negocio</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s-E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Familiar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s-E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Relaciones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s-E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Bienestar Espiritual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s-E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Bienestar Mental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s-E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Bienestar Físico</a:t>
            </a:r>
            <a:b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s-A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CuadroTexto 20">
            <a:extLst>
              <a:ext uri="{FF2B5EF4-FFF2-40B4-BE49-F238E27FC236}">
                <a16:creationId xmlns:a16="http://schemas.microsoft.com/office/drawing/2014/main" id="{B3D4CB30-715B-E29B-DF50-18ACA0123CD0}"/>
              </a:ext>
            </a:extLst>
          </p:cNvPr>
          <p:cNvSpPr txBox="1"/>
          <p:nvPr/>
        </p:nvSpPr>
        <p:spPr>
          <a:xfrm>
            <a:off x="6136858" y="3834566"/>
            <a:ext cx="5657063"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0000CC"/>
                </a:solidFill>
                <a:effectLst/>
                <a:uLnTx/>
                <a:uFillTx/>
                <a:latin typeface="Calibri" panose="020F0502020204030204"/>
                <a:ea typeface="+mn-ea"/>
                <a:cs typeface="+mn-cs"/>
              </a:rPr>
              <a:t>A través de Modelos ya diseñados y aplicando Tips Estratégicos,  te ayudo a identificar tu objetivo, planificar el paso a paso para lograrlos y que  puedas  realizar seguimiento y medir los avances alcanzados.</a:t>
            </a:r>
          </a:p>
        </p:txBody>
      </p:sp>
      <p:sp>
        <p:nvSpPr>
          <p:cNvPr id="25" name="Elipse 24" title="Gráficos circulares en segundo plano">
            <a:extLst>
              <a:ext uri="{FF2B5EF4-FFF2-40B4-BE49-F238E27FC236}">
                <a16:creationId xmlns:a16="http://schemas.microsoft.com/office/drawing/2014/main" id="{F8B8A1FD-74CC-5DE6-9474-69B5F740CDA2}"/>
              </a:ext>
            </a:extLst>
          </p:cNvPr>
          <p:cNvSpPr/>
          <p:nvPr/>
        </p:nvSpPr>
        <p:spPr>
          <a:xfrm>
            <a:off x="10090164" y="2644558"/>
            <a:ext cx="335881" cy="303863"/>
          </a:xfrm>
          <a:prstGeom prst="ellipse">
            <a:avLst/>
          </a:prstGeom>
          <a:solidFill>
            <a:srgbClr val="29E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Elipse 25" title="Gráficos circulares en segundo plano">
            <a:extLst>
              <a:ext uri="{FF2B5EF4-FFF2-40B4-BE49-F238E27FC236}">
                <a16:creationId xmlns:a16="http://schemas.microsoft.com/office/drawing/2014/main" id="{58E858EA-E162-A77E-B7D4-7A58DE2D54D1}"/>
              </a:ext>
            </a:extLst>
          </p:cNvPr>
          <p:cNvSpPr/>
          <p:nvPr/>
        </p:nvSpPr>
        <p:spPr>
          <a:xfrm>
            <a:off x="9663431" y="2500008"/>
            <a:ext cx="335881" cy="303863"/>
          </a:xfrm>
          <a:prstGeom prst="ellipse">
            <a:avLst/>
          </a:prstGeom>
          <a:solidFill>
            <a:srgbClr val="2DF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8" name="Gráfico 27" descr="Átomo con relleno sólido">
            <a:extLst>
              <a:ext uri="{FF2B5EF4-FFF2-40B4-BE49-F238E27FC236}">
                <a16:creationId xmlns:a16="http://schemas.microsoft.com/office/drawing/2014/main" id="{55DD40B6-7034-0F45-3B70-75D34289E2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9467" y="4261305"/>
            <a:ext cx="834169" cy="834169"/>
          </a:xfrm>
          <a:prstGeom prst="rect">
            <a:avLst/>
          </a:prstGeom>
        </p:spPr>
      </p:pic>
      <p:sp>
        <p:nvSpPr>
          <p:cNvPr id="29" name="Rectángulo: esquinas redondeadas 28">
            <a:extLst>
              <a:ext uri="{FF2B5EF4-FFF2-40B4-BE49-F238E27FC236}">
                <a16:creationId xmlns:a16="http://schemas.microsoft.com/office/drawing/2014/main" id="{1CD8533D-23C8-1C15-9EB2-C5DC9A803662}"/>
              </a:ext>
            </a:extLst>
          </p:cNvPr>
          <p:cNvSpPr/>
          <p:nvPr/>
        </p:nvSpPr>
        <p:spPr>
          <a:xfrm>
            <a:off x="5093146" y="3790070"/>
            <a:ext cx="6851848" cy="1776641"/>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Marcador de texto 2">
            <a:extLst>
              <a:ext uri="{FF2B5EF4-FFF2-40B4-BE49-F238E27FC236}">
                <a16:creationId xmlns:a16="http://schemas.microsoft.com/office/drawing/2014/main" id="{6DB00CFD-125E-4609-FBBD-40D5BEBC54D6}"/>
              </a:ext>
            </a:extLst>
          </p:cNvPr>
          <p:cNvSpPr txBox="1">
            <a:spLocks/>
          </p:cNvSpPr>
          <p:nvPr/>
        </p:nvSpPr>
        <p:spPr>
          <a:xfrm>
            <a:off x="0" y="6315960"/>
            <a:ext cx="12192000" cy="542040"/>
          </a:xfrm>
          <a:prstGeom prst="rect">
            <a:avLst/>
          </a:prstGeom>
          <a:solidFill>
            <a:srgbClr val="10069F">
              <a:alpha val="80000"/>
            </a:srgbClr>
          </a:solidFill>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Todos tenemos la capacidad de TRANSFORMAR nuestra vida, solo depende de NOSOTROS mismos </a:t>
            </a:r>
          </a:p>
        </p:txBody>
      </p:sp>
    </p:spTree>
    <p:extLst>
      <p:ext uri="{BB962C8B-B14F-4D97-AF65-F5344CB8AC3E}">
        <p14:creationId xmlns:p14="http://schemas.microsoft.com/office/powerpoint/2010/main" val="819612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a:extLst>
              <a:ext uri="{FF2B5EF4-FFF2-40B4-BE49-F238E27FC236}">
                <a16:creationId xmlns:a16="http://schemas.microsoft.com/office/drawing/2014/main" id="{7E78FA78-ABD1-E962-7429-A8D1FDE37E9F}"/>
              </a:ext>
            </a:extLst>
          </p:cNvPr>
          <p:cNvSpPr txBox="1">
            <a:spLocks/>
          </p:cNvSpPr>
          <p:nvPr/>
        </p:nvSpPr>
        <p:spPr>
          <a:xfrm>
            <a:off x="-2675039" y="81957"/>
            <a:ext cx="8991600" cy="1261295"/>
          </a:xfrm>
          <a:prstGeom prst="rect">
            <a:avLst/>
          </a:prstGeom>
          <a:solidFill>
            <a:srgbClr val="FFFFFF"/>
          </a:solidFill>
          <a:ln>
            <a:solidFill>
              <a:srgbClr val="10069F"/>
            </a:solidFill>
          </a:ln>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70000"/>
              </a:lnSpc>
              <a:spcBef>
                <a:spcPct val="0"/>
              </a:spcBef>
              <a:spcAft>
                <a:spcPts val="0"/>
              </a:spcAft>
              <a:buClrTx/>
              <a:buSzTx/>
              <a:buFontTx/>
              <a:buNone/>
              <a:tabLst/>
              <a:defRPr/>
            </a:pPr>
            <a:r>
              <a:rPr kumimoji="0" lang="es-ES" sz="5200" b="1" i="0" u="none" strike="noStrike" kern="1200" cap="none" spc="-300" normalizeH="0" baseline="0" noProof="0" dirty="0">
                <a:ln>
                  <a:noFill/>
                </a:ln>
                <a:solidFill>
                  <a:srgbClr val="10069F"/>
                </a:solidFill>
                <a:effectLst/>
                <a:uLnTx/>
                <a:uFillTx/>
                <a:latin typeface="Corbel"/>
                <a:ea typeface="+mj-ea"/>
                <a:cs typeface="+mj-cs"/>
              </a:rPr>
              <a:t>MOVE  1.0</a:t>
            </a:r>
            <a:br>
              <a:rPr kumimoji="0" lang="es-ES" sz="5200" b="1" i="0" u="none" strike="noStrike" kern="1200" cap="none" spc="-300" normalizeH="0" baseline="0" noProof="0" dirty="0">
                <a:ln>
                  <a:noFill/>
                </a:ln>
                <a:solidFill>
                  <a:srgbClr val="10069F"/>
                </a:solidFill>
                <a:effectLst/>
                <a:uLnTx/>
                <a:uFillTx/>
                <a:latin typeface="Corbel"/>
                <a:ea typeface="+mj-ea"/>
                <a:cs typeface="+mj-cs"/>
              </a:rPr>
            </a:br>
            <a:r>
              <a:rPr kumimoji="0" lang="es-ES" sz="5200" b="1" i="0" u="none" strike="noStrike" kern="1200" cap="none" spc="-300" normalizeH="0" baseline="0" noProof="0" dirty="0">
                <a:ln>
                  <a:noFill/>
                </a:ln>
                <a:solidFill>
                  <a:srgbClr val="10069F"/>
                </a:solidFill>
                <a:effectLst/>
                <a:uLnTx/>
                <a:uFillTx/>
                <a:latin typeface="Corbel"/>
                <a:ea typeface="+mj-ea"/>
                <a:cs typeface="+mj-cs"/>
              </a:rPr>
              <a:t>                                                 </a:t>
            </a:r>
            <a:r>
              <a:rPr kumimoji="0" lang="es-ES" sz="3200" b="1" i="0" u="none" strike="noStrike" kern="1200" cap="none" spc="-300" normalizeH="0" baseline="0" noProof="0" dirty="0">
                <a:ln>
                  <a:noFill/>
                </a:ln>
                <a:solidFill>
                  <a:srgbClr val="10069F"/>
                </a:solidFill>
                <a:effectLst/>
                <a:uLnTx/>
                <a:uFillTx/>
                <a:latin typeface="Corbel"/>
                <a:ea typeface="+mj-ea"/>
                <a:cs typeface="+mj-cs"/>
              </a:rPr>
              <a:t>My Motivations</a:t>
            </a:r>
          </a:p>
        </p:txBody>
      </p:sp>
      <p:sp>
        <p:nvSpPr>
          <p:cNvPr id="5" name="CuadroTexto 4">
            <a:extLst>
              <a:ext uri="{FF2B5EF4-FFF2-40B4-BE49-F238E27FC236}">
                <a16:creationId xmlns:a16="http://schemas.microsoft.com/office/drawing/2014/main" id="{EFFA606A-F1B9-C654-8418-8BF5C56CF0F4}"/>
              </a:ext>
            </a:extLst>
          </p:cNvPr>
          <p:cNvSpPr txBox="1"/>
          <p:nvPr/>
        </p:nvSpPr>
        <p:spPr>
          <a:xfrm>
            <a:off x="313621" y="1951672"/>
            <a:ext cx="8322839"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black"/>
                </a:solidFill>
                <a:effectLst/>
                <a:uLnTx/>
                <a:uFillTx/>
                <a:latin typeface="-apple-system"/>
                <a:ea typeface="+mn-ea"/>
                <a:cs typeface="+mn-cs"/>
              </a:rPr>
              <a:t>Este Pilar te permitirá conocer cuales son tus 5 motores que activan tu MOTIVACION para alcanzar el Full Potential en todo lo que te propongas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 name="Conector recto 6">
            <a:extLst>
              <a:ext uri="{FF2B5EF4-FFF2-40B4-BE49-F238E27FC236}">
                <a16:creationId xmlns:a16="http://schemas.microsoft.com/office/drawing/2014/main" id="{85D1103F-6D11-B879-0659-00B1A64C52F1}"/>
              </a:ext>
            </a:extLst>
          </p:cNvPr>
          <p:cNvCxnSpPr>
            <a:cxnSpLocks/>
          </p:cNvCxnSpPr>
          <p:nvPr/>
        </p:nvCxnSpPr>
        <p:spPr>
          <a:xfrm>
            <a:off x="0" y="1449831"/>
            <a:ext cx="7173798" cy="0"/>
          </a:xfrm>
          <a:prstGeom prst="line">
            <a:avLst/>
          </a:prstGeom>
          <a:ln w="28575">
            <a:solidFill>
              <a:srgbClr val="10069F"/>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26362CCB-3D61-6D87-535C-BBA0B0C11BCA}"/>
              </a:ext>
            </a:extLst>
          </p:cNvPr>
          <p:cNvCxnSpPr>
            <a:cxnSpLocks/>
          </p:cNvCxnSpPr>
          <p:nvPr/>
        </p:nvCxnSpPr>
        <p:spPr>
          <a:xfrm>
            <a:off x="0" y="1536243"/>
            <a:ext cx="7334054" cy="0"/>
          </a:xfrm>
          <a:prstGeom prst="line">
            <a:avLst/>
          </a:prstGeom>
          <a:ln w="28575">
            <a:solidFill>
              <a:srgbClr val="10069F"/>
            </a:solidFill>
          </a:ln>
        </p:spPr>
        <p:style>
          <a:lnRef idx="1">
            <a:schemeClr val="accent1"/>
          </a:lnRef>
          <a:fillRef idx="0">
            <a:schemeClr val="accent1"/>
          </a:fillRef>
          <a:effectRef idx="0">
            <a:schemeClr val="accent1"/>
          </a:effectRef>
          <a:fontRef idx="minor">
            <a:schemeClr val="tx1"/>
          </a:fontRef>
        </p:style>
      </p:cxnSp>
      <p:grpSp>
        <p:nvGrpSpPr>
          <p:cNvPr id="12" name="Grupo 11" descr="Cómo usar esta plantilla&#10;">
            <a:extLst>
              <a:ext uri="{FF2B5EF4-FFF2-40B4-BE49-F238E27FC236}">
                <a16:creationId xmlns:a16="http://schemas.microsoft.com/office/drawing/2014/main" id="{27980886-393E-E544-AFA0-98EFD967587F}"/>
              </a:ext>
            </a:extLst>
          </p:cNvPr>
          <p:cNvGrpSpPr/>
          <p:nvPr/>
        </p:nvGrpSpPr>
        <p:grpSpPr>
          <a:xfrm>
            <a:off x="9144000" y="7168"/>
            <a:ext cx="2800994" cy="2602516"/>
            <a:chOff x="1341135" y="527364"/>
            <a:chExt cx="3002130" cy="3083313"/>
          </a:xfrm>
        </p:grpSpPr>
        <p:sp>
          <p:nvSpPr>
            <p:cNvPr id="13" name="Elipse 12" title="Gráficos circulares en segundo plano">
              <a:extLst>
                <a:ext uri="{FF2B5EF4-FFF2-40B4-BE49-F238E27FC236}">
                  <a16:creationId xmlns:a16="http://schemas.microsoft.com/office/drawing/2014/main" id="{6453CB8F-D437-AB31-1471-1B424513D2BD}"/>
                </a:ext>
              </a:extLst>
            </p:cNvPr>
            <p:cNvSpPr/>
            <p:nvPr/>
          </p:nvSpPr>
          <p:spPr>
            <a:xfrm>
              <a:off x="1341135" y="814260"/>
              <a:ext cx="2796417" cy="279641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Calibri" panose="020F0502020204030204"/>
                  <a:ea typeface="+mn-ea"/>
                  <a:cs typeface="+mn-cs"/>
                </a:rPr>
                <a:t>Cómo</a:t>
              </a:r>
              <a:r>
                <a:rPr kumimoji="0" lang="es-ES" sz="24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s-ES" sz="2000" b="0" i="1" u="none" strike="noStrike" kern="1200" cap="none" spc="0" normalizeH="0" baseline="0" noProof="0" dirty="0">
                  <a:ln>
                    <a:noFill/>
                  </a:ln>
                  <a:solidFill>
                    <a:prstClr val="white"/>
                  </a:solidFill>
                  <a:effectLst/>
                  <a:uLnTx/>
                  <a:uFillTx/>
                  <a:latin typeface="Calibri" panose="020F0502020204030204"/>
                  <a:ea typeface="+mn-ea"/>
                  <a:cs typeface="+mn-cs"/>
                </a:rPr>
                <a:t>Moverte </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s-ES" sz="2000" b="0" i="1" u="none" strike="noStrike" kern="1200" cap="none" spc="0" normalizeH="0" baseline="0" noProof="0" dirty="0">
                  <a:ln>
                    <a:noFill/>
                  </a:ln>
                  <a:solidFill>
                    <a:prstClr val="white"/>
                  </a:solidFill>
                  <a:effectLst/>
                  <a:uLnTx/>
                  <a:uFillTx/>
                  <a:latin typeface="Calibri" panose="020F0502020204030204"/>
                  <a:ea typeface="+mn-ea"/>
                  <a:cs typeface="+mn-cs"/>
                </a:rPr>
                <a:t>hacia la transformación</a:t>
              </a: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Elipse 13" title="Gráficos circulares en segundo plano">
              <a:extLst>
                <a:ext uri="{FF2B5EF4-FFF2-40B4-BE49-F238E27FC236}">
                  <a16:creationId xmlns:a16="http://schemas.microsoft.com/office/drawing/2014/main" id="{0709AF6B-D385-4757-BB83-642F5F4F8AAA}"/>
                </a:ext>
              </a:extLst>
            </p:cNvPr>
            <p:cNvSpPr/>
            <p:nvPr/>
          </p:nvSpPr>
          <p:spPr>
            <a:xfrm>
              <a:off x="3125525" y="527364"/>
              <a:ext cx="1217740" cy="1217739"/>
            </a:xfrm>
            <a:prstGeom prst="ellipse">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Elipse 14" title="Gráficos circulares en segundo plano">
              <a:extLst>
                <a:ext uri="{FF2B5EF4-FFF2-40B4-BE49-F238E27FC236}">
                  <a16:creationId xmlns:a16="http://schemas.microsoft.com/office/drawing/2014/main" id="{E8113205-EF7A-839E-C651-68256AB371F6}"/>
                </a:ext>
              </a:extLst>
            </p:cNvPr>
            <p:cNvSpPr/>
            <p:nvPr/>
          </p:nvSpPr>
          <p:spPr>
            <a:xfrm>
              <a:off x="1537865" y="3001655"/>
              <a:ext cx="360000" cy="36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ítulo 2">
              <a:extLst>
                <a:ext uri="{FF2B5EF4-FFF2-40B4-BE49-F238E27FC236}">
                  <a16:creationId xmlns:a16="http://schemas.microsoft.com/office/drawing/2014/main" id="{1E1F4F65-2465-9B4E-298B-E8C2A48A93A6}"/>
                </a:ext>
              </a:extLst>
            </p:cNvPr>
            <p:cNvSpPr txBox="1">
              <a:spLocks/>
            </p:cNvSpPr>
            <p:nvPr/>
          </p:nvSpPr>
          <p:spPr>
            <a:xfrm>
              <a:off x="3133073" y="654208"/>
              <a:ext cx="1188691" cy="118682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7200" b="1" i="0" u="none" strike="noStrike" kern="1200" cap="none" spc="-15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rPr>
                <a:t>?</a:t>
              </a:r>
            </a:p>
          </p:txBody>
        </p:sp>
      </p:grpSp>
      <p:sp>
        <p:nvSpPr>
          <p:cNvPr id="25" name="Elipse 24" title="Gráficos circulares en segundo plano">
            <a:extLst>
              <a:ext uri="{FF2B5EF4-FFF2-40B4-BE49-F238E27FC236}">
                <a16:creationId xmlns:a16="http://schemas.microsoft.com/office/drawing/2014/main" id="{F8B8A1FD-74CC-5DE6-9474-69B5F740CDA2}"/>
              </a:ext>
            </a:extLst>
          </p:cNvPr>
          <p:cNvSpPr/>
          <p:nvPr/>
        </p:nvSpPr>
        <p:spPr>
          <a:xfrm>
            <a:off x="10090164" y="2503153"/>
            <a:ext cx="335881" cy="303863"/>
          </a:xfrm>
          <a:prstGeom prst="ellipse">
            <a:avLst/>
          </a:prstGeom>
          <a:solidFill>
            <a:srgbClr val="29E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Elipse 25" title="Gráficos circulares en segundo plano">
            <a:extLst>
              <a:ext uri="{FF2B5EF4-FFF2-40B4-BE49-F238E27FC236}">
                <a16:creationId xmlns:a16="http://schemas.microsoft.com/office/drawing/2014/main" id="{58E858EA-E162-A77E-B7D4-7A58DE2D54D1}"/>
              </a:ext>
            </a:extLst>
          </p:cNvPr>
          <p:cNvSpPr/>
          <p:nvPr/>
        </p:nvSpPr>
        <p:spPr>
          <a:xfrm>
            <a:off x="9663431" y="2358603"/>
            <a:ext cx="335881" cy="303863"/>
          </a:xfrm>
          <a:prstGeom prst="ellipse">
            <a:avLst/>
          </a:prstGeom>
          <a:solidFill>
            <a:srgbClr val="2DF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464D618D-8C8A-597D-4A12-E298BE8B5435}"/>
              </a:ext>
            </a:extLst>
          </p:cNvPr>
          <p:cNvSpPr txBox="1"/>
          <p:nvPr/>
        </p:nvSpPr>
        <p:spPr>
          <a:xfrm>
            <a:off x="250413" y="3740125"/>
            <a:ext cx="12132296"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0000CC"/>
                </a:solidFill>
                <a:effectLst/>
                <a:uLnTx/>
                <a:uFillTx/>
                <a:latin typeface="-apple-system"/>
                <a:ea typeface="+mn-ea"/>
                <a:cs typeface="+mn-cs"/>
              </a:rPr>
              <a:t>En qué consiste?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apple-system"/>
                <a:ea typeface="+mn-ea"/>
                <a:cs typeface="+mn-cs"/>
              </a:rPr>
              <a:t>Te ayudo a identificar que cosas te motivan para seguir adelante cuando se presenten barreras y obstáculos en tu camino hacia el objetivo o meta establecida.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black"/>
              </a:solidFill>
              <a:effectLst/>
              <a:uLnTx/>
              <a:uFillTx/>
              <a:latin typeface="-apple-syste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0000CC"/>
                </a:solidFill>
                <a:effectLst/>
                <a:uLnTx/>
                <a:uFillTx/>
                <a:latin typeface="-apple-system"/>
                <a:ea typeface="+mn-ea"/>
                <a:cs typeface="+mn-cs"/>
              </a:rPr>
              <a:t>Resultados esperados: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err="1">
                <a:ln>
                  <a:noFill/>
                </a:ln>
                <a:solidFill>
                  <a:prstClr val="black"/>
                </a:solidFill>
                <a:effectLst/>
                <a:uLnTx/>
                <a:uFillTx/>
                <a:latin typeface="-apple-system"/>
                <a:ea typeface="+mn-ea"/>
                <a:cs typeface="+mn-cs"/>
              </a:rPr>
              <a:t>Descubriras</a:t>
            </a:r>
            <a:r>
              <a:rPr kumimoji="0" lang="es-ES" sz="2000" b="0" i="0" u="none" strike="noStrike" kern="1200" cap="none" spc="0" normalizeH="0" baseline="0" noProof="0" dirty="0">
                <a:ln>
                  <a:noFill/>
                </a:ln>
                <a:solidFill>
                  <a:prstClr val="black"/>
                </a:solidFill>
                <a:effectLst/>
                <a:uLnTx/>
                <a:uFillTx/>
                <a:latin typeface="-apple-system"/>
                <a:ea typeface="+mn-ea"/>
                <a:cs typeface="+mn-cs"/>
              </a:rPr>
              <a:t> cuáles son tus motivaciones, dependiendo la meta establecida y como derribar tus paradigmas para poder alcanzar rápidamente lo deseado.</a:t>
            </a:r>
          </a:p>
        </p:txBody>
      </p:sp>
      <p:sp>
        <p:nvSpPr>
          <p:cNvPr id="2" name="Marcador de texto 2">
            <a:extLst>
              <a:ext uri="{FF2B5EF4-FFF2-40B4-BE49-F238E27FC236}">
                <a16:creationId xmlns:a16="http://schemas.microsoft.com/office/drawing/2014/main" id="{2F87AFFF-274F-47EB-9940-DDDD4B9BCE50}"/>
              </a:ext>
            </a:extLst>
          </p:cNvPr>
          <p:cNvSpPr txBox="1">
            <a:spLocks/>
          </p:cNvSpPr>
          <p:nvPr/>
        </p:nvSpPr>
        <p:spPr>
          <a:xfrm>
            <a:off x="0" y="6315959"/>
            <a:ext cx="12192000" cy="542040"/>
          </a:xfrm>
          <a:prstGeom prst="rect">
            <a:avLst/>
          </a:prstGeom>
          <a:solidFill>
            <a:srgbClr val="10069F">
              <a:alpha val="80000"/>
            </a:srgbClr>
          </a:solidFill>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Todos tenemos la capacidad de TRANSFORMAR nuestra vida, solo depende de NOSOTROS mismos </a:t>
            </a:r>
          </a:p>
        </p:txBody>
      </p:sp>
    </p:spTree>
    <p:extLst>
      <p:ext uri="{BB962C8B-B14F-4D97-AF65-F5344CB8AC3E}">
        <p14:creationId xmlns:p14="http://schemas.microsoft.com/office/powerpoint/2010/main" val="1278941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a:extLst>
              <a:ext uri="{FF2B5EF4-FFF2-40B4-BE49-F238E27FC236}">
                <a16:creationId xmlns:a16="http://schemas.microsoft.com/office/drawing/2014/main" id="{7E78FA78-ABD1-E962-7429-A8D1FDE37E9F}"/>
              </a:ext>
            </a:extLst>
          </p:cNvPr>
          <p:cNvSpPr txBox="1">
            <a:spLocks/>
          </p:cNvSpPr>
          <p:nvPr/>
        </p:nvSpPr>
        <p:spPr>
          <a:xfrm>
            <a:off x="-2411992" y="77827"/>
            <a:ext cx="8991600" cy="1261295"/>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70000"/>
              </a:lnSpc>
              <a:spcBef>
                <a:spcPct val="0"/>
              </a:spcBef>
              <a:spcAft>
                <a:spcPts val="0"/>
              </a:spcAft>
              <a:buClrTx/>
              <a:buSzTx/>
              <a:buFontTx/>
              <a:buNone/>
              <a:tabLst/>
              <a:defRPr/>
            </a:pPr>
            <a:r>
              <a:rPr kumimoji="0" lang="es-ES" sz="5200" b="1" i="0" u="none" strike="noStrike" kern="1200" cap="none" spc="-300" normalizeH="0" baseline="0" noProof="0" dirty="0">
                <a:ln>
                  <a:noFill/>
                </a:ln>
                <a:solidFill>
                  <a:srgbClr val="10069F"/>
                </a:solidFill>
                <a:effectLst/>
                <a:uLnTx/>
                <a:uFillTx/>
                <a:latin typeface="Corbel"/>
                <a:ea typeface="+mj-ea"/>
                <a:cs typeface="+mj-cs"/>
              </a:rPr>
              <a:t>LEAD  1.0</a:t>
            </a:r>
            <a:br>
              <a:rPr kumimoji="0" lang="es-ES" sz="5200" b="1" i="0" u="none" strike="noStrike" kern="1200" cap="none" spc="-300" normalizeH="0" baseline="0" noProof="0" dirty="0">
                <a:ln>
                  <a:noFill/>
                </a:ln>
                <a:solidFill>
                  <a:srgbClr val="10069F"/>
                </a:solidFill>
                <a:effectLst/>
                <a:uLnTx/>
                <a:uFillTx/>
                <a:latin typeface="Corbel"/>
                <a:ea typeface="+mj-ea"/>
                <a:cs typeface="+mj-cs"/>
              </a:rPr>
            </a:br>
            <a:r>
              <a:rPr kumimoji="0" lang="es-ES" sz="5200" b="1" i="0" u="none" strike="noStrike" kern="1200" cap="none" spc="-300" normalizeH="0" baseline="0" noProof="0" dirty="0">
                <a:ln>
                  <a:noFill/>
                </a:ln>
                <a:solidFill>
                  <a:srgbClr val="10069F"/>
                </a:solidFill>
                <a:effectLst/>
                <a:uLnTx/>
                <a:uFillTx/>
                <a:latin typeface="Corbel"/>
                <a:ea typeface="+mj-ea"/>
                <a:cs typeface="+mj-cs"/>
              </a:rPr>
              <a:t>                                                 </a:t>
            </a:r>
            <a:r>
              <a:rPr kumimoji="0" lang="es-ES" sz="3200" b="1" i="0" u="none" strike="noStrike" kern="1200" cap="none" spc="-300" normalizeH="0" baseline="0" noProof="0" dirty="0">
                <a:ln>
                  <a:noFill/>
                </a:ln>
                <a:solidFill>
                  <a:srgbClr val="10069F"/>
                </a:solidFill>
                <a:effectLst/>
                <a:uLnTx/>
                <a:uFillTx/>
                <a:latin typeface="Corbel"/>
                <a:ea typeface="+mj-ea"/>
                <a:cs typeface="+mj-cs"/>
              </a:rPr>
              <a:t>Tu Liderazgo</a:t>
            </a:r>
          </a:p>
          <a:p>
            <a:pPr marL="0" marR="0" lvl="0" indent="0" algn="ctr" defTabSz="914400" rtl="0" eaLnBrk="1" fontAlgn="auto" latinLnBrk="0" hangingPunct="1">
              <a:lnSpc>
                <a:spcPct val="70000"/>
              </a:lnSpc>
              <a:spcBef>
                <a:spcPct val="0"/>
              </a:spcBef>
              <a:spcAft>
                <a:spcPts val="0"/>
              </a:spcAft>
              <a:buClrTx/>
              <a:buSzTx/>
              <a:buFontTx/>
              <a:buNone/>
              <a:tabLst/>
              <a:defRPr/>
            </a:pPr>
            <a:endParaRPr kumimoji="0" lang="es-ES" sz="3200" b="1" i="0" u="none" strike="noStrike" kern="1200" cap="none" spc="-300" normalizeH="0" baseline="0" noProof="0" dirty="0">
              <a:ln>
                <a:noFill/>
              </a:ln>
              <a:solidFill>
                <a:srgbClr val="10069F"/>
              </a:solidFill>
              <a:effectLst/>
              <a:uLnTx/>
              <a:uFillTx/>
              <a:latin typeface="Corbel"/>
              <a:ea typeface="+mj-ea"/>
              <a:cs typeface="+mj-cs"/>
            </a:endParaRPr>
          </a:p>
        </p:txBody>
      </p:sp>
      <p:sp>
        <p:nvSpPr>
          <p:cNvPr id="5" name="CuadroTexto 4">
            <a:extLst>
              <a:ext uri="{FF2B5EF4-FFF2-40B4-BE49-F238E27FC236}">
                <a16:creationId xmlns:a16="http://schemas.microsoft.com/office/drawing/2014/main" id="{EFFA606A-F1B9-C654-8418-8BF5C56CF0F4}"/>
              </a:ext>
            </a:extLst>
          </p:cNvPr>
          <p:cNvSpPr txBox="1"/>
          <p:nvPr/>
        </p:nvSpPr>
        <p:spPr>
          <a:xfrm>
            <a:off x="40965" y="1717676"/>
            <a:ext cx="9693239" cy="29546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300" b="1" i="0" u="none" strike="noStrike" kern="1200" cap="none" spc="0" normalizeH="0" baseline="0" noProof="0" dirty="0">
                <a:ln>
                  <a:noFill/>
                </a:ln>
                <a:solidFill>
                  <a:prstClr val="black"/>
                </a:solidFill>
                <a:effectLst/>
                <a:uLnTx/>
                <a:uFillTx/>
                <a:latin typeface="-apple-system"/>
                <a:ea typeface="+mn-ea"/>
                <a:cs typeface="+mn-cs"/>
              </a:rPr>
              <a:t>Este Pilar busca Empoderarte para tomar decisiones correctas, accedes a 5 Herramientas Claves de Liderazgo para alcanzar el Full </a:t>
            </a:r>
            <a:r>
              <a:rPr kumimoji="0" lang="es-ES" sz="2300" b="1" i="0" u="none" strike="noStrike" kern="1200" cap="none" spc="0" normalizeH="0" baseline="0" noProof="0" dirty="0" err="1">
                <a:ln>
                  <a:noFill/>
                </a:ln>
                <a:solidFill>
                  <a:prstClr val="black"/>
                </a:solidFill>
                <a:effectLst/>
                <a:uLnTx/>
                <a:uFillTx/>
                <a:latin typeface="-apple-system"/>
                <a:ea typeface="+mn-ea"/>
                <a:cs typeface="+mn-cs"/>
              </a:rPr>
              <a:t>Potential</a:t>
            </a:r>
            <a:r>
              <a:rPr kumimoji="0" lang="es-ES" sz="2300" b="1" i="0" u="none" strike="noStrike" kern="1200" cap="none" spc="0" normalizeH="0" baseline="0" noProof="0" dirty="0">
                <a:ln>
                  <a:noFill/>
                </a:ln>
                <a:solidFill>
                  <a:prstClr val="black"/>
                </a:solidFill>
                <a:effectLst/>
                <a:uLnTx/>
                <a:uFillTx/>
                <a:latin typeface="-apple-system"/>
                <a:ea typeface="+mn-ea"/>
                <a:cs typeface="+mn-cs"/>
              </a:rPr>
              <a:t> en todo lo que te propongas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2300" b="1" i="0" u="none" strike="noStrike" kern="1200" cap="none" spc="0" normalizeH="0" baseline="0" noProof="0" dirty="0">
                <a:ln>
                  <a:noFill/>
                </a:ln>
                <a:solidFill>
                  <a:prstClr val="black"/>
                </a:solidFill>
                <a:effectLst/>
                <a:uLnTx/>
                <a:uFillTx/>
                <a:latin typeface="Calibri" panose="020F0502020204030204"/>
                <a:ea typeface="+mn-ea"/>
                <a:cs typeface="+mn-cs"/>
              </a:rPr>
              <a:t>Tendremos una mirada del Liderazgo desde una visión científica cognitiva conductual, mejorando la productividad y la resolución de problemas a través del </a:t>
            </a:r>
            <a:r>
              <a:rPr kumimoji="0" lang="es-AR" sz="2300" b="1" i="0" u="none" strike="noStrike" kern="1200" cap="none" spc="0" normalizeH="0" baseline="0" noProof="0" dirty="0" err="1">
                <a:ln>
                  <a:noFill/>
                </a:ln>
                <a:solidFill>
                  <a:prstClr val="black"/>
                </a:solidFill>
                <a:effectLst/>
                <a:uLnTx/>
                <a:uFillTx/>
                <a:latin typeface="Calibri" panose="020F0502020204030204"/>
                <a:ea typeface="+mn-ea"/>
                <a:cs typeface="+mn-cs"/>
              </a:rPr>
              <a:t>Neuroliderazgo</a:t>
            </a:r>
            <a:r>
              <a:rPr kumimoji="0" lang="es-AR" sz="23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prstClr val="black"/>
              </a:solidFill>
              <a:effectLst/>
              <a:uLnTx/>
              <a:uFillTx/>
              <a:latin typeface="-apple-syste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 name="Conector recto 6">
            <a:extLst>
              <a:ext uri="{FF2B5EF4-FFF2-40B4-BE49-F238E27FC236}">
                <a16:creationId xmlns:a16="http://schemas.microsoft.com/office/drawing/2014/main" id="{85D1103F-6D11-B879-0659-00B1A64C52F1}"/>
              </a:ext>
            </a:extLst>
          </p:cNvPr>
          <p:cNvCxnSpPr>
            <a:cxnSpLocks/>
          </p:cNvCxnSpPr>
          <p:nvPr/>
        </p:nvCxnSpPr>
        <p:spPr>
          <a:xfrm>
            <a:off x="0" y="1449831"/>
            <a:ext cx="7173798" cy="0"/>
          </a:xfrm>
          <a:prstGeom prst="line">
            <a:avLst/>
          </a:prstGeom>
          <a:ln w="28575">
            <a:solidFill>
              <a:srgbClr val="10069F"/>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26362CCB-3D61-6D87-535C-BBA0B0C11BCA}"/>
              </a:ext>
            </a:extLst>
          </p:cNvPr>
          <p:cNvCxnSpPr>
            <a:cxnSpLocks/>
          </p:cNvCxnSpPr>
          <p:nvPr/>
        </p:nvCxnSpPr>
        <p:spPr>
          <a:xfrm>
            <a:off x="0" y="1536243"/>
            <a:ext cx="7334054" cy="0"/>
          </a:xfrm>
          <a:prstGeom prst="line">
            <a:avLst/>
          </a:prstGeom>
          <a:ln w="28575">
            <a:solidFill>
              <a:srgbClr val="10069F"/>
            </a:solidFill>
          </a:ln>
        </p:spPr>
        <p:style>
          <a:lnRef idx="1">
            <a:schemeClr val="accent1"/>
          </a:lnRef>
          <a:fillRef idx="0">
            <a:schemeClr val="accent1"/>
          </a:fillRef>
          <a:effectRef idx="0">
            <a:schemeClr val="accent1"/>
          </a:effectRef>
          <a:fontRef idx="minor">
            <a:schemeClr val="tx1"/>
          </a:fontRef>
        </p:style>
      </p:cxnSp>
      <p:grpSp>
        <p:nvGrpSpPr>
          <p:cNvPr id="12" name="Grupo 11" descr="Cómo usar esta plantilla&#10;">
            <a:extLst>
              <a:ext uri="{FF2B5EF4-FFF2-40B4-BE49-F238E27FC236}">
                <a16:creationId xmlns:a16="http://schemas.microsoft.com/office/drawing/2014/main" id="{27980886-393E-E544-AFA0-98EFD967587F}"/>
              </a:ext>
            </a:extLst>
          </p:cNvPr>
          <p:cNvGrpSpPr/>
          <p:nvPr/>
        </p:nvGrpSpPr>
        <p:grpSpPr>
          <a:xfrm>
            <a:off x="9144000" y="7168"/>
            <a:ext cx="2800994" cy="2602516"/>
            <a:chOff x="1341135" y="527364"/>
            <a:chExt cx="3002130" cy="3083313"/>
          </a:xfrm>
        </p:grpSpPr>
        <p:sp>
          <p:nvSpPr>
            <p:cNvPr id="13" name="Elipse 12" title="Gráficos circulares en segundo plano">
              <a:extLst>
                <a:ext uri="{FF2B5EF4-FFF2-40B4-BE49-F238E27FC236}">
                  <a16:creationId xmlns:a16="http://schemas.microsoft.com/office/drawing/2014/main" id="{6453CB8F-D437-AB31-1471-1B424513D2BD}"/>
                </a:ext>
              </a:extLst>
            </p:cNvPr>
            <p:cNvSpPr/>
            <p:nvPr/>
          </p:nvSpPr>
          <p:spPr>
            <a:xfrm>
              <a:off x="1341135" y="814260"/>
              <a:ext cx="2796417" cy="279641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Calibri" panose="020F0502020204030204"/>
                  <a:ea typeface="+mn-ea"/>
                  <a:cs typeface="+mn-cs"/>
                </a:rPr>
                <a:t>Cómo</a:t>
              </a:r>
              <a:r>
                <a:rPr kumimoji="0" lang="es-ES" sz="24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s-ES" sz="2000" b="0" i="1" u="none" strike="noStrike" kern="1200" cap="none" spc="0" normalizeH="0" baseline="0" noProof="0" dirty="0">
                  <a:ln>
                    <a:noFill/>
                  </a:ln>
                  <a:solidFill>
                    <a:prstClr val="white"/>
                  </a:solidFill>
                  <a:effectLst/>
                  <a:uLnTx/>
                  <a:uFillTx/>
                  <a:latin typeface="Calibri" panose="020F0502020204030204"/>
                  <a:ea typeface="+mn-ea"/>
                  <a:cs typeface="+mn-cs"/>
                </a:rPr>
                <a:t>Liderar tus decisiones</a:t>
              </a: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Elipse 13" title="Gráficos circulares en segundo plano">
              <a:extLst>
                <a:ext uri="{FF2B5EF4-FFF2-40B4-BE49-F238E27FC236}">
                  <a16:creationId xmlns:a16="http://schemas.microsoft.com/office/drawing/2014/main" id="{0709AF6B-D385-4757-BB83-642F5F4F8AAA}"/>
                </a:ext>
              </a:extLst>
            </p:cNvPr>
            <p:cNvSpPr/>
            <p:nvPr/>
          </p:nvSpPr>
          <p:spPr>
            <a:xfrm>
              <a:off x="3125525" y="527364"/>
              <a:ext cx="1217740" cy="1217739"/>
            </a:xfrm>
            <a:prstGeom prst="ellipse">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Elipse 14" title="Gráficos circulares en segundo plano">
              <a:extLst>
                <a:ext uri="{FF2B5EF4-FFF2-40B4-BE49-F238E27FC236}">
                  <a16:creationId xmlns:a16="http://schemas.microsoft.com/office/drawing/2014/main" id="{E8113205-EF7A-839E-C651-68256AB371F6}"/>
                </a:ext>
              </a:extLst>
            </p:cNvPr>
            <p:cNvSpPr/>
            <p:nvPr/>
          </p:nvSpPr>
          <p:spPr>
            <a:xfrm>
              <a:off x="1537865" y="3001655"/>
              <a:ext cx="360000" cy="36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ítulo 2">
              <a:extLst>
                <a:ext uri="{FF2B5EF4-FFF2-40B4-BE49-F238E27FC236}">
                  <a16:creationId xmlns:a16="http://schemas.microsoft.com/office/drawing/2014/main" id="{1E1F4F65-2465-9B4E-298B-E8C2A48A93A6}"/>
                </a:ext>
              </a:extLst>
            </p:cNvPr>
            <p:cNvSpPr txBox="1">
              <a:spLocks/>
            </p:cNvSpPr>
            <p:nvPr/>
          </p:nvSpPr>
          <p:spPr>
            <a:xfrm>
              <a:off x="3133073" y="654208"/>
              <a:ext cx="1188691" cy="118682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7200" b="1" i="0" u="none" strike="noStrike" kern="1200" cap="none" spc="-15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rPr>
                <a:t>?</a:t>
              </a:r>
            </a:p>
          </p:txBody>
        </p:sp>
      </p:grpSp>
      <p:sp>
        <p:nvSpPr>
          <p:cNvPr id="25" name="Elipse 24" title="Gráficos circulares en segundo plano">
            <a:extLst>
              <a:ext uri="{FF2B5EF4-FFF2-40B4-BE49-F238E27FC236}">
                <a16:creationId xmlns:a16="http://schemas.microsoft.com/office/drawing/2014/main" id="{F8B8A1FD-74CC-5DE6-9474-69B5F740CDA2}"/>
              </a:ext>
            </a:extLst>
          </p:cNvPr>
          <p:cNvSpPr/>
          <p:nvPr/>
        </p:nvSpPr>
        <p:spPr>
          <a:xfrm>
            <a:off x="10090164" y="2503153"/>
            <a:ext cx="335881" cy="303863"/>
          </a:xfrm>
          <a:prstGeom prst="ellipse">
            <a:avLst/>
          </a:prstGeom>
          <a:solidFill>
            <a:srgbClr val="29E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Elipse 25" title="Gráficos circulares en segundo plano">
            <a:extLst>
              <a:ext uri="{FF2B5EF4-FFF2-40B4-BE49-F238E27FC236}">
                <a16:creationId xmlns:a16="http://schemas.microsoft.com/office/drawing/2014/main" id="{58E858EA-E162-A77E-B7D4-7A58DE2D54D1}"/>
              </a:ext>
            </a:extLst>
          </p:cNvPr>
          <p:cNvSpPr/>
          <p:nvPr/>
        </p:nvSpPr>
        <p:spPr>
          <a:xfrm>
            <a:off x="9663431" y="2358603"/>
            <a:ext cx="335881" cy="303863"/>
          </a:xfrm>
          <a:prstGeom prst="ellipse">
            <a:avLst/>
          </a:prstGeom>
          <a:solidFill>
            <a:srgbClr val="2DF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464D618D-8C8A-597D-4A12-E298BE8B5435}"/>
              </a:ext>
            </a:extLst>
          </p:cNvPr>
          <p:cNvSpPr txBox="1"/>
          <p:nvPr/>
        </p:nvSpPr>
        <p:spPr>
          <a:xfrm>
            <a:off x="212835" y="4195535"/>
            <a:ext cx="11540228"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0000CC"/>
                </a:solidFill>
                <a:effectLst/>
                <a:uLnTx/>
                <a:uFillTx/>
                <a:latin typeface="-apple-system"/>
                <a:ea typeface="+mn-ea"/>
                <a:cs typeface="+mn-cs"/>
              </a:rPr>
              <a:t>En qué consiste?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apple-system"/>
                <a:ea typeface="+mn-ea"/>
                <a:cs typeface="+mn-cs"/>
              </a:rPr>
              <a:t>Te compartiré herramientas para potenciar el  liderazgo que existe dentro de ti, para saber tomar decisiones rápidas cuando se presenten oportunidades que te permitan alcanzar tus objetivo o meta.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black"/>
              </a:solidFill>
              <a:effectLst/>
              <a:uLnTx/>
              <a:uFillTx/>
              <a:latin typeface="-apple-syste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0000CC"/>
                </a:solidFill>
                <a:effectLst/>
                <a:uLnTx/>
                <a:uFillTx/>
                <a:latin typeface="-apple-system"/>
                <a:ea typeface="+mn-ea"/>
                <a:cs typeface="+mn-cs"/>
              </a:rPr>
              <a:t>Resultados esperados: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apple-system"/>
                <a:ea typeface="+mn-ea"/>
                <a:cs typeface="+mn-cs"/>
              </a:rPr>
              <a:t>Identificaras el líder estratégico que llevas adentro, pudiendo actuar como tal ante oportunidades claves.</a:t>
            </a:r>
          </a:p>
        </p:txBody>
      </p:sp>
      <p:sp>
        <p:nvSpPr>
          <p:cNvPr id="2" name="Marcador de texto 2">
            <a:extLst>
              <a:ext uri="{FF2B5EF4-FFF2-40B4-BE49-F238E27FC236}">
                <a16:creationId xmlns:a16="http://schemas.microsoft.com/office/drawing/2014/main" id="{9F25BA2F-D441-B704-C546-61DF2B53E1A9}"/>
              </a:ext>
            </a:extLst>
          </p:cNvPr>
          <p:cNvSpPr txBox="1">
            <a:spLocks/>
          </p:cNvSpPr>
          <p:nvPr/>
        </p:nvSpPr>
        <p:spPr>
          <a:xfrm>
            <a:off x="0" y="6315959"/>
            <a:ext cx="12192000" cy="542040"/>
          </a:xfrm>
          <a:prstGeom prst="rect">
            <a:avLst/>
          </a:prstGeom>
          <a:solidFill>
            <a:srgbClr val="10069F">
              <a:alpha val="80000"/>
            </a:srgbClr>
          </a:solidFill>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Todos tenemos la capacidad de TRANSFORMAR nuestra vida, solo depende de NOSOTROS mismos </a:t>
            </a:r>
          </a:p>
        </p:txBody>
      </p:sp>
    </p:spTree>
    <p:extLst>
      <p:ext uri="{BB962C8B-B14F-4D97-AF65-F5344CB8AC3E}">
        <p14:creationId xmlns:p14="http://schemas.microsoft.com/office/powerpoint/2010/main" val="3064222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a:extLst>
              <a:ext uri="{FF2B5EF4-FFF2-40B4-BE49-F238E27FC236}">
                <a16:creationId xmlns:a16="http://schemas.microsoft.com/office/drawing/2014/main" id="{7E78FA78-ABD1-E962-7429-A8D1FDE37E9F}"/>
              </a:ext>
            </a:extLst>
          </p:cNvPr>
          <p:cNvSpPr txBox="1">
            <a:spLocks/>
          </p:cNvSpPr>
          <p:nvPr/>
        </p:nvSpPr>
        <p:spPr>
          <a:xfrm>
            <a:off x="-2411992" y="77827"/>
            <a:ext cx="8991600" cy="1261295"/>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70000"/>
              </a:lnSpc>
              <a:spcBef>
                <a:spcPct val="0"/>
              </a:spcBef>
              <a:spcAft>
                <a:spcPts val="0"/>
              </a:spcAft>
              <a:buClrTx/>
              <a:buSzTx/>
              <a:buFontTx/>
              <a:buNone/>
              <a:tabLst/>
              <a:defRPr/>
            </a:pPr>
            <a:r>
              <a:rPr kumimoji="0" lang="es-ES" sz="5200" b="1" i="0" u="none" strike="noStrike" kern="1200" cap="none" spc="-300" normalizeH="0" baseline="0" noProof="0" dirty="0">
                <a:ln>
                  <a:noFill/>
                </a:ln>
                <a:solidFill>
                  <a:srgbClr val="10069F"/>
                </a:solidFill>
                <a:effectLst/>
                <a:uLnTx/>
                <a:uFillTx/>
                <a:latin typeface="Corbel"/>
                <a:ea typeface="+mj-ea"/>
                <a:cs typeface="+mj-cs"/>
              </a:rPr>
              <a:t>MIND  1.0</a:t>
            </a:r>
            <a:br>
              <a:rPr kumimoji="0" lang="es-ES" sz="5200" b="1" i="0" u="none" strike="noStrike" kern="1200" cap="none" spc="-300" normalizeH="0" baseline="0" noProof="0" dirty="0">
                <a:ln>
                  <a:noFill/>
                </a:ln>
                <a:solidFill>
                  <a:srgbClr val="10069F"/>
                </a:solidFill>
                <a:effectLst/>
                <a:uLnTx/>
                <a:uFillTx/>
                <a:latin typeface="Corbel"/>
                <a:ea typeface="+mj-ea"/>
                <a:cs typeface="+mj-cs"/>
              </a:rPr>
            </a:br>
            <a:r>
              <a:rPr kumimoji="0" lang="es-ES" sz="5200" b="1" i="0" u="none" strike="noStrike" kern="1200" cap="none" spc="-300" normalizeH="0" baseline="0" noProof="0" dirty="0">
                <a:ln>
                  <a:noFill/>
                </a:ln>
                <a:solidFill>
                  <a:srgbClr val="10069F"/>
                </a:solidFill>
                <a:effectLst/>
                <a:uLnTx/>
                <a:uFillTx/>
                <a:latin typeface="Corbel"/>
                <a:ea typeface="+mj-ea"/>
                <a:cs typeface="+mj-cs"/>
              </a:rPr>
              <a:t>                                                 </a:t>
            </a:r>
            <a:r>
              <a:rPr kumimoji="0" lang="es-ES" sz="3200" b="1" i="0" u="none" strike="noStrike" kern="1200" cap="none" spc="-300" normalizeH="0" baseline="0" noProof="0" dirty="0" err="1">
                <a:ln>
                  <a:noFill/>
                </a:ln>
                <a:solidFill>
                  <a:srgbClr val="10069F"/>
                </a:solidFill>
                <a:effectLst/>
                <a:uLnTx/>
                <a:uFillTx/>
                <a:latin typeface="Corbel"/>
                <a:ea typeface="+mj-ea"/>
                <a:cs typeface="+mj-cs"/>
              </a:rPr>
              <a:t>My</a:t>
            </a:r>
            <a:r>
              <a:rPr kumimoji="0" lang="es-ES" sz="3200" b="1" i="0" u="none" strike="noStrike" kern="1200" cap="none" spc="-300" normalizeH="0" baseline="0" noProof="0" dirty="0">
                <a:ln>
                  <a:noFill/>
                </a:ln>
                <a:solidFill>
                  <a:srgbClr val="10069F"/>
                </a:solidFill>
                <a:effectLst/>
                <a:uLnTx/>
                <a:uFillTx/>
                <a:latin typeface="Corbel"/>
                <a:ea typeface="+mj-ea"/>
                <a:cs typeface="+mj-cs"/>
              </a:rPr>
              <a:t> </a:t>
            </a:r>
            <a:r>
              <a:rPr kumimoji="0" lang="es-ES" sz="3200" b="1" i="0" u="none" strike="noStrike" kern="1200" cap="none" spc="-300" normalizeH="0" baseline="0" noProof="0" dirty="0" err="1">
                <a:ln>
                  <a:noFill/>
                </a:ln>
                <a:solidFill>
                  <a:srgbClr val="10069F"/>
                </a:solidFill>
                <a:effectLst/>
                <a:uLnTx/>
                <a:uFillTx/>
                <a:latin typeface="Corbel"/>
                <a:ea typeface="+mj-ea"/>
                <a:cs typeface="+mj-cs"/>
              </a:rPr>
              <a:t>mind</a:t>
            </a:r>
            <a:endParaRPr kumimoji="0" lang="es-ES" sz="3200" b="1" i="0" u="none" strike="noStrike" kern="1200" cap="none" spc="-300" normalizeH="0" baseline="0" noProof="0" dirty="0">
              <a:ln>
                <a:noFill/>
              </a:ln>
              <a:solidFill>
                <a:srgbClr val="10069F"/>
              </a:solidFill>
              <a:effectLst/>
              <a:uLnTx/>
              <a:uFillTx/>
              <a:latin typeface="Corbel"/>
              <a:ea typeface="+mj-ea"/>
              <a:cs typeface="+mj-cs"/>
            </a:endParaRPr>
          </a:p>
          <a:p>
            <a:pPr marL="0" marR="0" lvl="0" indent="0" algn="ctr" defTabSz="914400" rtl="0" eaLnBrk="1" fontAlgn="auto" latinLnBrk="0" hangingPunct="1">
              <a:lnSpc>
                <a:spcPct val="70000"/>
              </a:lnSpc>
              <a:spcBef>
                <a:spcPct val="0"/>
              </a:spcBef>
              <a:spcAft>
                <a:spcPts val="0"/>
              </a:spcAft>
              <a:buClrTx/>
              <a:buSzTx/>
              <a:buFontTx/>
              <a:buNone/>
              <a:tabLst/>
              <a:defRPr/>
            </a:pPr>
            <a:endParaRPr kumimoji="0" lang="es-ES" sz="3200" b="1" i="0" u="none" strike="noStrike" kern="1200" cap="none" spc="-300" normalizeH="0" baseline="0" noProof="0" dirty="0">
              <a:ln>
                <a:noFill/>
              </a:ln>
              <a:solidFill>
                <a:srgbClr val="10069F"/>
              </a:solidFill>
              <a:effectLst/>
              <a:uLnTx/>
              <a:uFillTx/>
              <a:latin typeface="Corbel"/>
              <a:ea typeface="+mj-ea"/>
              <a:cs typeface="+mj-cs"/>
            </a:endParaRPr>
          </a:p>
        </p:txBody>
      </p:sp>
      <p:sp>
        <p:nvSpPr>
          <p:cNvPr id="5" name="CuadroTexto 4">
            <a:extLst>
              <a:ext uri="{FF2B5EF4-FFF2-40B4-BE49-F238E27FC236}">
                <a16:creationId xmlns:a16="http://schemas.microsoft.com/office/drawing/2014/main" id="{EFFA606A-F1B9-C654-8418-8BF5C56CF0F4}"/>
              </a:ext>
            </a:extLst>
          </p:cNvPr>
          <p:cNvSpPr txBox="1"/>
          <p:nvPr/>
        </p:nvSpPr>
        <p:spPr>
          <a:xfrm>
            <a:off x="440307" y="2247561"/>
            <a:ext cx="8322839"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black"/>
                </a:solidFill>
                <a:effectLst/>
                <a:uLnTx/>
                <a:uFillTx/>
                <a:latin typeface="-apple-system"/>
                <a:ea typeface="+mn-ea"/>
                <a:cs typeface="+mn-cs"/>
              </a:rPr>
              <a:t>Este Pilar te permitirá hablarte de forma correcta, reprogramando tus pensamientos para ir directo a la acción.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black"/>
                </a:solidFill>
                <a:effectLst/>
                <a:uLnTx/>
                <a:uFillTx/>
                <a:latin typeface="-apple-system"/>
                <a:ea typeface="+mn-ea"/>
                <a:cs typeface="+mn-cs"/>
              </a:rPr>
              <a:t> </a:t>
            </a: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 name="Conector recto 6">
            <a:extLst>
              <a:ext uri="{FF2B5EF4-FFF2-40B4-BE49-F238E27FC236}">
                <a16:creationId xmlns:a16="http://schemas.microsoft.com/office/drawing/2014/main" id="{85D1103F-6D11-B879-0659-00B1A64C52F1}"/>
              </a:ext>
            </a:extLst>
          </p:cNvPr>
          <p:cNvCxnSpPr>
            <a:cxnSpLocks/>
          </p:cNvCxnSpPr>
          <p:nvPr/>
        </p:nvCxnSpPr>
        <p:spPr>
          <a:xfrm>
            <a:off x="0" y="1449831"/>
            <a:ext cx="7173798" cy="0"/>
          </a:xfrm>
          <a:prstGeom prst="line">
            <a:avLst/>
          </a:prstGeom>
          <a:ln w="28575">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26362CCB-3D61-6D87-535C-BBA0B0C11BCA}"/>
              </a:ext>
            </a:extLst>
          </p:cNvPr>
          <p:cNvCxnSpPr>
            <a:cxnSpLocks/>
          </p:cNvCxnSpPr>
          <p:nvPr/>
        </p:nvCxnSpPr>
        <p:spPr>
          <a:xfrm>
            <a:off x="0" y="1536243"/>
            <a:ext cx="7334054" cy="0"/>
          </a:xfrm>
          <a:prstGeom prst="line">
            <a:avLst/>
          </a:prstGeom>
          <a:ln w="28575">
            <a:solidFill>
              <a:srgbClr val="0000CC"/>
            </a:solidFill>
          </a:ln>
        </p:spPr>
        <p:style>
          <a:lnRef idx="1">
            <a:schemeClr val="accent1"/>
          </a:lnRef>
          <a:fillRef idx="0">
            <a:schemeClr val="accent1"/>
          </a:fillRef>
          <a:effectRef idx="0">
            <a:schemeClr val="accent1"/>
          </a:effectRef>
          <a:fontRef idx="minor">
            <a:schemeClr val="tx1"/>
          </a:fontRef>
        </p:style>
      </p:cxnSp>
      <p:grpSp>
        <p:nvGrpSpPr>
          <p:cNvPr id="12" name="Grupo 11" descr="Cómo usar esta plantilla&#10;">
            <a:extLst>
              <a:ext uri="{FF2B5EF4-FFF2-40B4-BE49-F238E27FC236}">
                <a16:creationId xmlns:a16="http://schemas.microsoft.com/office/drawing/2014/main" id="{27980886-393E-E544-AFA0-98EFD967587F}"/>
              </a:ext>
            </a:extLst>
          </p:cNvPr>
          <p:cNvGrpSpPr/>
          <p:nvPr/>
        </p:nvGrpSpPr>
        <p:grpSpPr>
          <a:xfrm>
            <a:off x="9144000" y="7168"/>
            <a:ext cx="2800994" cy="2602516"/>
            <a:chOff x="1341135" y="527364"/>
            <a:chExt cx="3002130" cy="3083313"/>
          </a:xfrm>
        </p:grpSpPr>
        <p:sp>
          <p:nvSpPr>
            <p:cNvPr id="13" name="Elipse 12" title="Gráficos circulares en segundo plano">
              <a:extLst>
                <a:ext uri="{FF2B5EF4-FFF2-40B4-BE49-F238E27FC236}">
                  <a16:creationId xmlns:a16="http://schemas.microsoft.com/office/drawing/2014/main" id="{6453CB8F-D437-AB31-1471-1B424513D2BD}"/>
                </a:ext>
              </a:extLst>
            </p:cNvPr>
            <p:cNvSpPr/>
            <p:nvPr/>
          </p:nvSpPr>
          <p:spPr>
            <a:xfrm>
              <a:off x="1341135" y="814260"/>
              <a:ext cx="2796417" cy="279641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Calibri" panose="020F0502020204030204"/>
                  <a:ea typeface="+mn-ea"/>
                  <a:cs typeface="+mn-cs"/>
                </a:rPr>
                <a:t>Cómo</a:t>
              </a:r>
              <a:r>
                <a:rPr kumimoji="0" lang="es-ES" sz="24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s-ES" sz="2000" b="0" i="1" u="none" strike="noStrike" kern="1200" cap="none" spc="0" normalizeH="0" baseline="0" noProof="0" dirty="0">
                  <a:ln>
                    <a:noFill/>
                  </a:ln>
                  <a:solidFill>
                    <a:prstClr val="white"/>
                  </a:solidFill>
                  <a:effectLst/>
                  <a:uLnTx/>
                  <a:uFillTx/>
                  <a:latin typeface="Calibri" panose="020F0502020204030204"/>
                  <a:ea typeface="+mn-ea"/>
                  <a:cs typeface="+mn-cs"/>
                </a:rPr>
                <a:t>Pensar en positivo</a:t>
              </a:r>
              <a:endParaRPr kumimoji="0" lang="es-E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Elipse 13" title="Gráficos circulares en segundo plano">
              <a:extLst>
                <a:ext uri="{FF2B5EF4-FFF2-40B4-BE49-F238E27FC236}">
                  <a16:creationId xmlns:a16="http://schemas.microsoft.com/office/drawing/2014/main" id="{0709AF6B-D385-4757-BB83-642F5F4F8AAA}"/>
                </a:ext>
              </a:extLst>
            </p:cNvPr>
            <p:cNvSpPr/>
            <p:nvPr/>
          </p:nvSpPr>
          <p:spPr>
            <a:xfrm>
              <a:off x="3125525" y="527364"/>
              <a:ext cx="1217740" cy="1217739"/>
            </a:xfrm>
            <a:prstGeom prst="ellipse">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Elipse 14" title="Gráficos circulares en segundo plano">
              <a:extLst>
                <a:ext uri="{FF2B5EF4-FFF2-40B4-BE49-F238E27FC236}">
                  <a16:creationId xmlns:a16="http://schemas.microsoft.com/office/drawing/2014/main" id="{E8113205-EF7A-839E-C651-68256AB371F6}"/>
                </a:ext>
              </a:extLst>
            </p:cNvPr>
            <p:cNvSpPr/>
            <p:nvPr/>
          </p:nvSpPr>
          <p:spPr>
            <a:xfrm>
              <a:off x="1537865" y="3001655"/>
              <a:ext cx="360000" cy="36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ítulo 2">
              <a:extLst>
                <a:ext uri="{FF2B5EF4-FFF2-40B4-BE49-F238E27FC236}">
                  <a16:creationId xmlns:a16="http://schemas.microsoft.com/office/drawing/2014/main" id="{1E1F4F65-2465-9B4E-298B-E8C2A48A93A6}"/>
                </a:ext>
              </a:extLst>
            </p:cNvPr>
            <p:cNvSpPr txBox="1">
              <a:spLocks/>
            </p:cNvSpPr>
            <p:nvPr/>
          </p:nvSpPr>
          <p:spPr>
            <a:xfrm>
              <a:off x="3133073" y="654208"/>
              <a:ext cx="1188691" cy="118682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7200" b="1" i="0" u="none" strike="noStrike" kern="1200" cap="none" spc="-15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rPr>
                <a:t>?</a:t>
              </a:r>
            </a:p>
          </p:txBody>
        </p:sp>
      </p:grpSp>
      <p:sp>
        <p:nvSpPr>
          <p:cNvPr id="25" name="Elipse 24" title="Gráficos circulares en segundo plano">
            <a:extLst>
              <a:ext uri="{FF2B5EF4-FFF2-40B4-BE49-F238E27FC236}">
                <a16:creationId xmlns:a16="http://schemas.microsoft.com/office/drawing/2014/main" id="{F8B8A1FD-74CC-5DE6-9474-69B5F740CDA2}"/>
              </a:ext>
            </a:extLst>
          </p:cNvPr>
          <p:cNvSpPr/>
          <p:nvPr/>
        </p:nvSpPr>
        <p:spPr>
          <a:xfrm>
            <a:off x="10090164" y="2503153"/>
            <a:ext cx="335881" cy="303863"/>
          </a:xfrm>
          <a:prstGeom prst="ellipse">
            <a:avLst/>
          </a:prstGeom>
          <a:solidFill>
            <a:srgbClr val="29E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Elipse 25" title="Gráficos circulares en segundo plano">
            <a:extLst>
              <a:ext uri="{FF2B5EF4-FFF2-40B4-BE49-F238E27FC236}">
                <a16:creationId xmlns:a16="http://schemas.microsoft.com/office/drawing/2014/main" id="{58E858EA-E162-A77E-B7D4-7A58DE2D54D1}"/>
              </a:ext>
            </a:extLst>
          </p:cNvPr>
          <p:cNvSpPr/>
          <p:nvPr/>
        </p:nvSpPr>
        <p:spPr>
          <a:xfrm>
            <a:off x="9663431" y="2358603"/>
            <a:ext cx="335881" cy="303863"/>
          </a:xfrm>
          <a:prstGeom prst="ellipse">
            <a:avLst/>
          </a:prstGeom>
          <a:solidFill>
            <a:srgbClr val="2DF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464D618D-8C8A-597D-4A12-E298BE8B5435}"/>
              </a:ext>
            </a:extLst>
          </p:cNvPr>
          <p:cNvSpPr txBox="1"/>
          <p:nvPr/>
        </p:nvSpPr>
        <p:spPr>
          <a:xfrm>
            <a:off x="212835" y="3936482"/>
            <a:ext cx="11540228"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0000CC"/>
                </a:solidFill>
                <a:effectLst/>
                <a:uLnTx/>
                <a:uFillTx/>
                <a:latin typeface="-apple-system"/>
                <a:ea typeface="+mn-ea"/>
                <a:cs typeface="+mn-cs"/>
              </a:rPr>
              <a:t>En qué consiste?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apple-system"/>
                <a:ea typeface="+mn-ea"/>
                <a:cs typeface="+mn-cs"/>
              </a:rPr>
              <a:t>Te compartiré como crear pensamientos valiosos que hablen el mismo idioma que tu deseo. Esto será clave para </a:t>
            </a:r>
            <a:r>
              <a:rPr kumimoji="0" lang="es-ES" sz="2000" b="0" i="0" u="none" strike="noStrike" kern="1200" cap="none" spc="0" normalizeH="0" baseline="0" noProof="0" dirty="0" err="1">
                <a:ln>
                  <a:noFill/>
                </a:ln>
                <a:solidFill>
                  <a:prstClr val="black"/>
                </a:solidFill>
                <a:effectLst/>
                <a:uLnTx/>
                <a:uFillTx/>
                <a:latin typeface="-apple-system"/>
                <a:ea typeface="+mn-ea"/>
                <a:cs typeface="+mn-cs"/>
              </a:rPr>
              <a:t>ejecturar</a:t>
            </a:r>
            <a:r>
              <a:rPr kumimoji="0" lang="es-ES" sz="2000" b="0" i="0" u="none" strike="noStrike" kern="1200" cap="none" spc="0" normalizeH="0" baseline="0" noProof="0" dirty="0">
                <a:ln>
                  <a:noFill/>
                </a:ln>
                <a:solidFill>
                  <a:prstClr val="black"/>
                </a:solidFill>
                <a:effectLst/>
                <a:uLnTx/>
                <a:uFillTx/>
                <a:latin typeface="-apple-system"/>
                <a:ea typeface="+mn-ea"/>
                <a:cs typeface="+mn-cs"/>
              </a:rPr>
              <a:t> y cumplir todo lo que te propongas.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black"/>
              </a:solidFill>
              <a:effectLst/>
              <a:uLnTx/>
              <a:uFillTx/>
              <a:latin typeface="-apple-syste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0000CC"/>
                </a:solidFill>
                <a:effectLst/>
                <a:uLnTx/>
                <a:uFillTx/>
                <a:latin typeface="-apple-system"/>
                <a:ea typeface="+mn-ea"/>
                <a:cs typeface="+mn-cs"/>
              </a:rPr>
              <a:t>Resultados esperados: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apple-system"/>
                <a:ea typeface="+mn-ea"/>
                <a:cs typeface="+mn-cs"/>
              </a:rPr>
              <a:t>Reconfigurar tu actual pensamiento, para ponerte en marcha de una forma distinta y </a:t>
            </a:r>
            <a:r>
              <a:rPr kumimoji="0" lang="es-ES" sz="2000" b="0" i="0" u="none" strike="noStrike" kern="1200" cap="none" spc="0" normalizeH="0" baseline="0" noProof="0" dirty="0" err="1">
                <a:ln>
                  <a:noFill/>
                </a:ln>
                <a:solidFill>
                  <a:prstClr val="black"/>
                </a:solidFill>
                <a:effectLst/>
                <a:uLnTx/>
                <a:uFillTx/>
                <a:latin typeface="-apple-system"/>
                <a:ea typeface="+mn-ea"/>
                <a:cs typeface="+mn-cs"/>
              </a:rPr>
              <a:t>asi</a:t>
            </a:r>
            <a:r>
              <a:rPr kumimoji="0" lang="es-ES" sz="2000" b="0" i="0" u="none" strike="noStrike" kern="1200" cap="none" spc="0" normalizeH="0" baseline="0" noProof="0" dirty="0">
                <a:ln>
                  <a:noFill/>
                </a:ln>
                <a:solidFill>
                  <a:prstClr val="black"/>
                </a:solidFill>
                <a:effectLst/>
                <a:uLnTx/>
                <a:uFillTx/>
                <a:latin typeface="-apple-system"/>
                <a:ea typeface="+mn-ea"/>
                <a:cs typeface="+mn-cs"/>
              </a:rPr>
              <a:t> lograr fácilmente tus metas</a:t>
            </a:r>
          </a:p>
        </p:txBody>
      </p:sp>
      <p:sp>
        <p:nvSpPr>
          <p:cNvPr id="2" name="Marcador de texto 2">
            <a:extLst>
              <a:ext uri="{FF2B5EF4-FFF2-40B4-BE49-F238E27FC236}">
                <a16:creationId xmlns:a16="http://schemas.microsoft.com/office/drawing/2014/main" id="{65947611-D58D-8D48-2B4A-68D43E643ED8}"/>
              </a:ext>
            </a:extLst>
          </p:cNvPr>
          <p:cNvSpPr txBox="1">
            <a:spLocks/>
          </p:cNvSpPr>
          <p:nvPr/>
        </p:nvSpPr>
        <p:spPr>
          <a:xfrm>
            <a:off x="0" y="6315959"/>
            <a:ext cx="12192000" cy="542040"/>
          </a:xfrm>
          <a:prstGeom prst="rect">
            <a:avLst/>
          </a:prstGeom>
          <a:solidFill>
            <a:srgbClr val="10069F">
              <a:alpha val="80000"/>
            </a:srgbClr>
          </a:solidFill>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Todos tenemos la capacidad de TRANSFORMAR nuestra vida, solo depende de NOSOTROS mismos </a:t>
            </a:r>
          </a:p>
        </p:txBody>
      </p:sp>
    </p:spTree>
    <p:extLst>
      <p:ext uri="{BB962C8B-B14F-4D97-AF65-F5344CB8AC3E}">
        <p14:creationId xmlns:p14="http://schemas.microsoft.com/office/powerpoint/2010/main" val="977292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3AD51FF-7D6B-E7AD-C473-5FEDBDD05C68}"/>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165" y="1222187"/>
            <a:ext cx="12192000" cy="4939927"/>
          </a:xfrm>
          <a:prstGeom prst="rect">
            <a:avLst/>
          </a:prstGeom>
        </p:spPr>
      </p:pic>
      <p:sp>
        <p:nvSpPr>
          <p:cNvPr id="5" name="Isosceles Triangle 10">
            <a:extLst>
              <a:ext uri="{FF2B5EF4-FFF2-40B4-BE49-F238E27FC236}">
                <a16:creationId xmlns:a16="http://schemas.microsoft.com/office/drawing/2014/main" id="{94D9B6C1-465D-A56E-F43F-40B387F0B6BE}"/>
              </a:ext>
            </a:extLst>
          </p:cNvPr>
          <p:cNvSpPr/>
          <p:nvPr/>
        </p:nvSpPr>
        <p:spPr>
          <a:xfrm rot="10800000" flipH="1">
            <a:off x="857759" y="4722603"/>
            <a:ext cx="10496811" cy="263909"/>
          </a:xfrm>
          <a:prstGeom prst="triangle">
            <a:avLst/>
          </a:prstGeom>
          <a:solidFill>
            <a:srgbClr val="10069F">
              <a:alpha val="5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R" sz="18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6" name="Diagrama de flujo: conector 5">
            <a:extLst>
              <a:ext uri="{FF2B5EF4-FFF2-40B4-BE49-F238E27FC236}">
                <a16:creationId xmlns:a16="http://schemas.microsoft.com/office/drawing/2014/main" id="{540C1931-842B-086C-DEA4-02B5D01C09B1}"/>
              </a:ext>
            </a:extLst>
          </p:cNvPr>
          <p:cNvSpPr/>
          <p:nvPr/>
        </p:nvSpPr>
        <p:spPr>
          <a:xfrm>
            <a:off x="1679730" y="2393934"/>
            <a:ext cx="2217107" cy="2070132"/>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Diagrama de flujo: conector 7">
            <a:extLst>
              <a:ext uri="{FF2B5EF4-FFF2-40B4-BE49-F238E27FC236}">
                <a16:creationId xmlns:a16="http://schemas.microsoft.com/office/drawing/2014/main" id="{303FFD5B-BD53-F4C0-F755-CDC5F5927036}"/>
              </a:ext>
            </a:extLst>
          </p:cNvPr>
          <p:cNvSpPr/>
          <p:nvPr/>
        </p:nvSpPr>
        <p:spPr>
          <a:xfrm>
            <a:off x="4956691" y="2393934"/>
            <a:ext cx="2217107" cy="2070132"/>
          </a:xfrm>
          <a:prstGeom prst="flowChartConnector">
            <a:avLst/>
          </a:prstGeom>
          <a:solidFill>
            <a:srgbClr val="FF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Diagrama de flujo: conector 9">
            <a:extLst>
              <a:ext uri="{FF2B5EF4-FFF2-40B4-BE49-F238E27FC236}">
                <a16:creationId xmlns:a16="http://schemas.microsoft.com/office/drawing/2014/main" id="{17627EDB-0612-7145-9A80-6401EA034C93}"/>
              </a:ext>
            </a:extLst>
          </p:cNvPr>
          <p:cNvSpPr/>
          <p:nvPr/>
        </p:nvSpPr>
        <p:spPr>
          <a:xfrm>
            <a:off x="8184163" y="2393934"/>
            <a:ext cx="2217107" cy="2070132"/>
          </a:xfrm>
          <a:prstGeom prst="flowChartConnector">
            <a:avLst/>
          </a:prstGeom>
          <a:solidFill>
            <a:srgbClr val="81EB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ángulo 17">
            <a:extLst>
              <a:ext uri="{FF2B5EF4-FFF2-40B4-BE49-F238E27FC236}">
                <a16:creationId xmlns:a16="http://schemas.microsoft.com/office/drawing/2014/main" id="{9566FA9A-6E78-5BEA-1943-78F49FA8D4AE}"/>
              </a:ext>
            </a:extLst>
          </p:cNvPr>
          <p:cNvSpPr/>
          <p:nvPr/>
        </p:nvSpPr>
        <p:spPr>
          <a:xfrm>
            <a:off x="756842" y="1690903"/>
            <a:ext cx="10496811" cy="2956254"/>
          </a:xfrm>
          <a:prstGeom prst="rect">
            <a:avLst/>
          </a:prstGeom>
          <a:noFill/>
          <a:ln w="57150" cap="flat" cmpd="sng" algn="ctr">
            <a:solidFill>
              <a:srgbClr val="10069F"/>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20" name="Rectángulo: esquinas redondeadas 19">
            <a:extLst>
              <a:ext uri="{FF2B5EF4-FFF2-40B4-BE49-F238E27FC236}">
                <a16:creationId xmlns:a16="http://schemas.microsoft.com/office/drawing/2014/main" id="{4C2BA7D3-310E-095F-1ECF-EBDD9A3F1539}"/>
              </a:ext>
            </a:extLst>
          </p:cNvPr>
          <p:cNvSpPr/>
          <p:nvPr/>
        </p:nvSpPr>
        <p:spPr>
          <a:xfrm>
            <a:off x="1803201" y="1489387"/>
            <a:ext cx="8881500" cy="516562"/>
          </a:xfrm>
          <a:prstGeom prst="roundRect">
            <a:avLst/>
          </a:prstGeom>
          <a:solidFill>
            <a:srgbClr val="10069F"/>
          </a:solidFill>
          <a:ln w="57150" cap="flat" cmpd="sng" algn="ctr">
            <a:solidFill>
              <a:srgbClr val="BED2F3">
                <a:lumMod val="90000"/>
              </a:srgbClr>
            </a:solidFill>
            <a:prstDash val="solid"/>
            <a:miter lim="800000"/>
          </a:ln>
          <a:effectLst/>
          <a:scene3d>
            <a:camera prst="orthographicFront"/>
            <a:lightRig rig="threePt" dir="t"/>
          </a:scene3d>
          <a:sp3d>
            <a:bevelT prst="relaxedInset"/>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1" u="none" strike="noStrike" kern="0" cap="none" spc="0" normalizeH="0" baseline="0" noProof="0" dirty="0">
                <a:ln>
                  <a:noFill/>
                </a:ln>
                <a:solidFill>
                  <a:prstClr val="white"/>
                </a:solidFill>
                <a:effectLst/>
                <a:uLnTx/>
                <a:uFillTx/>
                <a:latin typeface="Arial" panose="020B0604020202020204"/>
                <a:ea typeface="+mn-ea"/>
                <a:cs typeface="+mn-cs"/>
              </a:rPr>
              <a:t>TRANSFORMATIONAL EXPERIENCE</a:t>
            </a:r>
          </a:p>
        </p:txBody>
      </p:sp>
      <p:pic>
        <p:nvPicPr>
          <p:cNvPr id="22" name="Gráfico 21" descr="Grupo">
            <a:extLst>
              <a:ext uri="{FF2B5EF4-FFF2-40B4-BE49-F238E27FC236}">
                <a16:creationId xmlns:a16="http://schemas.microsoft.com/office/drawing/2014/main" id="{BA7D4AF0-9A11-5E28-89EA-499AC6259A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16504" y="1509899"/>
            <a:ext cx="830628" cy="433647"/>
          </a:xfrm>
          <a:prstGeom prst="rect">
            <a:avLst/>
          </a:prstGeom>
        </p:spPr>
      </p:pic>
      <p:pic>
        <p:nvPicPr>
          <p:cNvPr id="24" name="Gráfico 35" descr="Grupo">
            <a:extLst>
              <a:ext uri="{FF2B5EF4-FFF2-40B4-BE49-F238E27FC236}">
                <a16:creationId xmlns:a16="http://schemas.microsoft.com/office/drawing/2014/main" id="{BD8CD434-A5A7-BB76-BD44-CC6ABABF16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00202" y="1520515"/>
            <a:ext cx="830628" cy="433647"/>
          </a:xfrm>
          <a:prstGeom prst="rect">
            <a:avLst/>
          </a:prstGeom>
        </p:spPr>
      </p:pic>
      <p:sp>
        <p:nvSpPr>
          <p:cNvPr id="31" name="CuadroTexto 17">
            <a:extLst>
              <a:ext uri="{FF2B5EF4-FFF2-40B4-BE49-F238E27FC236}">
                <a16:creationId xmlns:a16="http://schemas.microsoft.com/office/drawing/2014/main" id="{AC2029A0-53B9-6600-C447-297A61A80D94}"/>
              </a:ext>
            </a:extLst>
          </p:cNvPr>
          <p:cNvSpPr txBox="1"/>
          <p:nvPr/>
        </p:nvSpPr>
        <p:spPr>
          <a:xfrm>
            <a:off x="1944146" y="3590499"/>
            <a:ext cx="168827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800" b="1" i="0" u="none" strike="noStrike" kern="1200" cap="none" spc="0" normalizeH="0" baseline="0" noProof="0" dirty="0">
                <a:ln>
                  <a:noFill/>
                </a:ln>
                <a:solidFill>
                  <a:prstClr val="white"/>
                </a:solidFill>
                <a:effectLst/>
                <a:uLnTx/>
                <a:uFillTx/>
                <a:latin typeface="Calibri" panose="020F0502020204030204"/>
                <a:ea typeface="+mn-ea"/>
                <a:cs typeface="+mn-cs"/>
              </a:rPr>
              <a:t>Peoble</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CuadroTexto 17">
            <a:extLst>
              <a:ext uri="{FF2B5EF4-FFF2-40B4-BE49-F238E27FC236}">
                <a16:creationId xmlns:a16="http://schemas.microsoft.com/office/drawing/2014/main" id="{9C2F972E-6037-77FD-7291-675AA97E9ACC}"/>
              </a:ext>
            </a:extLst>
          </p:cNvPr>
          <p:cNvSpPr txBox="1"/>
          <p:nvPr/>
        </p:nvSpPr>
        <p:spPr>
          <a:xfrm>
            <a:off x="8438300" y="3668142"/>
            <a:ext cx="170883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800" b="1" i="0" u="none" strike="noStrike" kern="1200" cap="none" spc="0" normalizeH="0" baseline="0" noProof="0" dirty="0">
                <a:ln>
                  <a:noFill/>
                </a:ln>
                <a:solidFill>
                  <a:prstClr val="white"/>
                </a:solidFill>
                <a:effectLst/>
                <a:uLnTx/>
                <a:uFillTx/>
                <a:latin typeface="Calibri" panose="020F0502020204030204"/>
                <a:ea typeface="+mn-ea"/>
                <a:cs typeface="+mn-cs"/>
              </a:rPr>
              <a:t>Teams</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Isosceles Triangle 10">
            <a:extLst>
              <a:ext uri="{FF2B5EF4-FFF2-40B4-BE49-F238E27FC236}">
                <a16:creationId xmlns:a16="http://schemas.microsoft.com/office/drawing/2014/main" id="{03B4A72B-5308-391C-4C32-25A7163D1513}"/>
              </a:ext>
            </a:extLst>
          </p:cNvPr>
          <p:cNvSpPr/>
          <p:nvPr/>
        </p:nvSpPr>
        <p:spPr>
          <a:xfrm flipH="1">
            <a:off x="847594" y="5023026"/>
            <a:ext cx="10496811" cy="221722"/>
          </a:xfrm>
          <a:prstGeom prst="triangle">
            <a:avLst/>
          </a:prstGeom>
          <a:solidFill>
            <a:srgbClr val="10069F">
              <a:alpha val="5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R" sz="18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43" name="Rectángulo: esquinas redondeadas 42">
            <a:extLst>
              <a:ext uri="{FF2B5EF4-FFF2-40B4-BE49-F238E27FC236}">
                <a16:creationId xmlns:a16="http://schemas.microsoft.com/office/drawing/2014/main" id="{62CCA129-9B6A-E7D1-D085-78D1887FBBEF}"/>
              </a:ext>
            </a:extLst>
          </p:cNvPr>
          <p:cNvSpPr/>
          <p:nvPr/>
        </p:nvSpPr>
        <p:spPr>
          <a:xfrm>
            <a:off x="4604307" y="5325153"/>
            <a:ext cx="2921873" cy="69204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Rectángulo: esquinas redondeadas 44">
            <a:extLst>
              <a:ext uri="{FF2B5EF4-FFF2-40B4-BE49-F238E27FC236}">
                <a16:creationId xmlns:a16="http://schemas.microsoft.com/office/drawing/2014/main" id="{C670E5F9-2FE4-D8DC-2DDB-5BD2D7832F48}"/>
              </a:ext>
            </a:extLst>
          </p:cNvPr>
          <p:cNvSpPr/>
          <p:nvPr/>
        </p:nvSpPr>
        <p:spPr>
          <a:xfrm>
            <a:off x="2196754" y="2923314"/>
            <a:ext cx="1200556" cy="731152"/>
          </a:xfrm>
          <a:prstGeom prst="roundRect">
            <a:avLst/>
          </a:prstGeom>
          <a:blipFill rotWithShape="1">
            <a:blip r:embed="rId6"/>
            <a:srcRect/>
            <a:stretch>
              <a:fillRect l="-1000" r="-1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6" name="Rectángulo: esquinas redondeadas 45">
            <a:extLst>
              <a:ext uri="{FF2B5EF4-FFF2-40B4-BE49-F238E27FC236}">
                <a16:creationId xmlns:a16="http://schemas.microsoft.com/office/drawing/2014/main" id="{322F103E-4649-50C0-4B63-A1E410B200B9}"/>
              </a:ext>
            </a:extLst>
          </p:cNvPr>
          <p:cNvSpPr/>
          <p:nvPr/>
        </p:nvSpPr>
        <p:spPr>
          <a:xfrm>
            <a:off x="8718245" y="2991025"/>
            <a:ext cx="1200556" cy="738144"/>
          </a:xfrm>
          <a:prstGeom prst="roundRect">
            <a:avLst/>
          </a:prstGeom>
          <a:blipFill rotWithShape="1">
            <a:blip r:embed="rId7"/>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7" name="Rectángulo: esquinas redondeadas 46">
            <a:extLst>
              <a:ext uri="{FF2B5EF4-FFF2-40B4-BE49-F238E27FC236}">
                <a16:creationId xmlns:a16="http://schemas.microsoft.com/office/drawing/2014/main" id="{E611C04E-1912-B2D9-E040-721797A22F45}"/>
              </a:ext>
            </a:extLst>
          </p:cNvPr>
          <p:cNvSpPr/>
          <p:nvPr/>
        </p:nvSpPr>
        <p:spPr>
          <a:xfrm>
            <a:off x="5457115" y="2916380"/>
            <a:ext cx="1277770" cy="751762"/>
          </a:xfrm>
          <a:prstGeom prst="roundRect">
            <a:avLst/>
          </a:prstGeom>
          <a:blipFill rotWithShape="1">
            <a:blip r:embed="rId8"/>
            <a:srcRect/>
            <a:stretch>
              <a:fillRect t="-2000" b="-2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9" name="Título 2">
            <a:extLst>
              <a:ext uri="{FF2B5EF4-FFF2-40B4-BE49-F238E27FC236}">
                <a16:creationId xmlns:a16="http://schemas.microsoft.com/office/drawing/2014/main" id="{7A402139-B65E-62F0-1620-76AFFBC9F790}"/>
              </a:ext>
            </a:extLst>
          </p:cNvPr>
          <p:cNvSpPr txBox="1">
            <a:spLocks/>
          </p:cNvSpPr>
          <p:nvPr/>
        </p:nvSpPr>
        <p:spPr>
          <a:xfrm>
            <a:off x="10165" y="103306"/>
            <a:ext cx="7902320"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s-ES" sz="4000" b="1" i="0" u="none" strike="noStrike" kern="1200" cap="none" spc="-300" normalizeH="0" baseline="0" noProof="0" dirty="0">
                <a:ln>
                  <a:noFill/>
                </a:ln>
                <a:solidFill>
                  <a:srgbClr val="10069F"/>
                </a:solidFill>
                <a:effectLst/>
                <a:uLnTx/>
                <a:uFillTx/>
                <a:latin typeface="Arial" panose="020B0604020202020204"/>
                <a:ea typeface="+mj-ea"/>
                <a:cs typeface="+mj-cs"/>
              </a:rPr>
              <a:t>Cliente Target</a:t>
            </a:r>
          </a:p>
        </p:txBody>
      </p:sp>
      <p:sp>
        <p:nvSpPr>
          <p:cNvPr id="53" name="CuadroTexto 17">
            <a:extLst>
              <a:ext uri="{FF2B5EF4-FFF2-40B4-BE49-F238E27FC236}">
                <a16:creationId xmlns:a16="http://schemas.microsoft.com/office/drawing/2014/main" id="{09082E4E-ED30-74B7-C6F8-DF468D0648D5}"/>
              </a:ext>
            </a:extLst>
          </p:cNvPr>
          <p:cNvSpPr txBox="1"/>
          <p:nvPr/>
        </p:nvSpPr>
        <p:spPr>
          <a:xfrm>
            <a:off x="5219703" y="3601041"/>
            <a:ext cx="17525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800" b="1" i="0" u="none" strike="noStrike" kern="1200" cap="none" spc="0" normalizeH="0" baseline="0" noProof="0" dirty="0" err="1">
                <a:ln>
                  <a:noFill/>
                </a:ln>
                <a:solidFill>
                  <a:prstClr val="white"/>
                </a:solidFill>
                <a:effectLst/>
                <a:uLnTx/>
                <a:uFillTx/>
                <a:latin typeface="Calibri" panose="020F0502020204030204"/>
                <a:ea typeface="+mn-ea"/>
                <a:cs typeface="+mn-cs"/>
              </a:rPr>
              <a:t>Leaders</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CuadroTexto 54">
            <a:extLst>
              <a:ext uri="{FF2B5EF4-FFF2-40B4-BE49-F238E27FC236}">
                <a16:creationId xmlns:a16="http://schemas.microsoft.com/office/drawing/2014/main" id="{57E23A33-7F1B-C509-5429-F5906CC773B2}"/>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2" name="CuadroTexto 1">
            <a:extLst>
              <a:ext uri="{FF2B5EF4-FFF2-40B4-BE49-F238E27FC236}">
                <a16:creationId xmlns:a16="http://schemas.microsoft.com/office/drawing/2014/main" id="{5225B32C-9C36-E69D-491F-C8B74CF69A97}"/>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7" name="CuadroTexto 6">
            <a:extLst>
              <a:ext uri="{FF2B5EF4-FFF2-40B4-BE49-F238E27FC236}">
                <a16:creationId xmlns:a16="http://schemas.microsoft.com/office/drawing/2014/main" id="{C7552047-F7CC-92A2-F727-A549303E7ABC}"/>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11" name="CuadroTexto 10">
            <a:extLst>
              <a:ext uri="{FF2B5EF4-FFF2-40B4-BE49-F238E27FC236}">
                <a16:creationId xmlns:a16="http://schemas.microsoft.com/office/drawing/2014/main" id="{C9E78E6B-AAD3-912F-2EC4-57B4D6F95676}"/>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13" name="CuadroTexto 12">
            <a:extLst>
              <a:ext uri="{FF2B5EF4-FFF2-40B4-BE49-F238E27FC236}">
                <a16:creationId xmlns:a16="http://schemas.microsoft.com/office/drawing/2014/main" id="{46B2A921-B691-950A-ADB2-C58BD12183A8}"/>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16" name="CuadroTexto 15">
            <a:extLst>
              <a:ext uri="{FF2B5EF4-FFF2-40B4-BE49-F238E27FC236}">
                <a16:creationId xmlns:a16="http://schemas.microsoft.com/office/drawing/2014/main" id="{E119CCDF-BB0D-68AF-9EA9-E66007C90765}"/>
              </a:ext>
            </a:extLst>
          </p:cNvPr>
          <p:cNvSpPr txBox="1"/>
          <p:nvPr/>
        </p:nvSpPr>
        <p:spPr>
          <a:xfrm>
            <a:off x="4604307" y="5433818"/>
            <a:ext cx="2921873" cy="4247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400" b="1" i="1" u="none" strike="noStrike" kern="1200" cap="none" spc="0" normalizeH="0" baseline="0" noProof="0" dirty="0">
                <a:ln>
                  <a:noFill/>
                </a:ln>
                <a:solidFill>
                  <a:srgbClr val="002060"/>
                </a:solidFill>
                <a:effectLst/>
                <a:uLnTx/>
                <a:uFillTx/>
                <a:latin typeface="Candara"/>
                <a:ea typeface="+mn-ea"/>
                <a:cs typeface="+mn-cs"/>
              </a:rPr>
              <a:t>A la Connie Clark </a:t>
            </a:r>
          </a:p>
        </p:txBody>
      </p:sp>
      <p:sp>
        <p:nvSpPr>
          <p:cNvPr id="17" name="CuadroTexto 16">
            <a:extLst>
              <a:ext uri="{FF2B5EF4-FFF2-40B4-BE49-F238E27FC236}">
                <a16:creationId xmlns:a16="http://schemas.microsoft.com/office/drawing/2014/main" id="{9ADA6216-70E3-B5ED-2DB7-84DDFFD415E0}"/>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26" name="Marcador de texto 2">
            <a:extLst>
              <a:ext uri="{FF2B5EF4-FFF2-40B4-BE49-F238E27FC236}">
                <a16:creationId xmlns:a16="http://schemas.microsoft.com/office/drawing/2014/main" id="{94114D00-87C8-AAD6-DF78-1BCAAF9E984D}"/>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800" b="0" i="0" u="none" strike="noStrike" kern="1200" cap="none" spc="0" normalizeH="0" baseline="0" noProof="0" dirty="0">
              <a:ln>
                <a:noFill/>
              </a:ln>
              <a:solidFill>
                <a:srgbClr val="10069F"/>
              </a:solidFill>
              <a:effectLst/>
              <a:uLnTx/>
              <a:uFillTx/>
              <a:latin typeface="Calibri" panose="020F0502020204030204"/>
              <a:ea typeface="+mn-ea"/>
              <a:cs typeface="+mn-cs"/>
            </a:endParaRPr>
          </a:p>
        </p:txBody>
      </p:sp>
      <p:sp>
        <p:nvSpPr>
          <p:cNvPr id="27" name="CuadroTexto 26">
            <a:extLst>
              <a:ext uri="{FF2B5EF4-FFF2-40B4-BE49-F238E27FC236}">
                <a16:creationId xmlns:a16="http://schemas.microsoft.com/office/drawing/2014/main" id="{609D5551-A9CA-A685-7513-B469E6105B7C}"/>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28" name="CuadroTexto 27">
            <a:extLst>
              <a:ext uri="{FF2B5EF4-FFF2-40B4-BE49-F238E27FC236}">
                <a16:creationId xmlns:a16="http://schemas.microsoft.com/office/drawing/2014/main" id="{D09AFDA6-DDAF-5ECF-1900-D6F383D1B323}"/>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spTree>
    <p:extLst>
      <p:ext uri="{BB962C8B-B14F-4D97-AF65-F5344CB8AC3E}">
        <p14:creationId xmlns:p14="http://schemas.microsoft.com/office/powerpoint/2010/main" val="2238414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arcador de texto 2">
            <a:extLst>
              <a:ext uri="{FF2B5EF4-FFF2-40B4-BE49-F238E27FC236}">
                <a16:creationId xmlns:a16="http://schemas.microsoft.com/office/drawing/2014/main" id="{EB1B145D-C6D0-7636-B993-3B67735A0205}"/>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800" b="0" i="0" u="none" strike="noStrike" kern="1200" cap="none" spc="0" normalizeH="0" baseline="0" noProof="0" dirty="0">
              <a:ln>
                <a:noFill/>
              </a:ln>
              <a:solidFill>
                <a:srgbClr val="10069F"/>
              </a:solidFill>
              <a:effectLst/>
              <a:uLnTx/>
              <a:uFillTx/>
              <a:latin typeface="Calibri" panose="020F0502020204030204"/>
              <a:ea typeface="+mn-ea"/>
              <a:cs typeface="+mn-cs"/>
            </a:endParaRPr>
          </a:p>
        </p:txBody>
      </p:sp>
      <p:sp>
        <p:nvSpPr>
          <p:cNvPr id="28" name="Título 2">
            <a:extLst>
              <a:ext uri="{FF2B5EF4-FFF2-40B4-BE49-F238E27FC236}">
                <a16:creationId xmlns:a16="http://schemas.microsoft.com/office/drawing/2014/main" id="{1F8DDD3D-F18B-23CB-BD17-0E093682ED6F}"/>
              </a:ext>
            </a:extLst>
          </p:cNvPr>
          <p:cNvSpPr txBox="1">
            <a:spLocks/>
          </p:cNvSpPr>
          <p:nvPr/>
        </p:nvSpPr>
        <p:spPr>
          <a:xfrm>
            <a:off x="-1" y="13490"/>
            <a:ext cx="9494729"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000" b="1" i="0" u="none" strike="noStrike" kern="1200" cap="none" spc="-300" normalizeH="0" baseline="0" noProof="0" dirty="0">
                <a:ln>
                  <a:noFill/>
                </a:ln>
                <a:solidFill>
                  <a:srgbClr val="10069F"/>
                </a:solidFill>
                <a:effectLst/>
                <a:uLnTx/>
                <a:uFillTx/>
                <a:latin typeface="Arial" panose="020B0604020202020204"/>
                <a:ea typeface="+mj-ea"/>
                <a:cs typeface="+mj-cs"/>
              </a:rPr>
              <a:t>Qué Herramientas valiosas te vas a llevar</a:t>
            </a:r>
          </a:p>
        </p:txBody>
      </p:sp>
      <p:sp>
        <p:nvSpPr>
          <p:cNvPr id="69" name="CuadroTexto 68">
            <a:extLst>
              <a:ext uri="{FF2B5EF4-FFF2-40B4-BE49-F238E27FC236}">
                <a16:creationId xmlns:a16="http://schemas.microsoft.com/office/drawing/2014/main" id="{0D07FC9A-B1CC-CA6C-EE39-221297A3EF03}"/>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a:ln>
                  <a:noFill/>
                </a:ln>
                <a:solidFill>
                  <a:srgbClr val="FFFFFF"/>
                </a:solidFill>
                <a:effectLst/>
                <a:uLnTx/>
                <a:uFillTx/>
                <a:latin typeface="Candara"/>
                <a:ea typeface="+mn-ea"/>
                <a:cs typeface="+mn-cs"/>
              </a:rPr>
              <a:t>Leading the transformation</a:t>
            </a:r>
          </a:p>
        </p:txBody>
      </p:sp>
      <p:sp>
        <p:nvSpPr>
          <p:cNvPr id="70" name="CuadroTexto 69">
            <a:extLst>
              <a:ext uri="{FF2B5EF4-FFF2-40B4-BE49-F238E27FC236}">
                <a16:creationId xmlns:a16="http://schemas.microsoft.com/office/drawing/2014/main" id="{43F6EEFE-02AC-9A96-3E9B-147A15E8CC1B}"/>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sp>
        <p:nvSpPr>
          <p:cNvPr id="8" name="Rectángulo 7">
            <a:extLst>
              <a:ext uri="{FF2B5EF4-FFF2-40B4-BE49-F238E27FC236}">
                <a16:creationId xmlns:a16="http://schemas.microsoft.com/office/drawing/2014/main" id="{70A474C7-AB02-05EB-AB91-858B13C1DBF7}"/>
              </a:ext>
            </a:extLst>
          </p:cNvPr>
          <p:cNvSpPr/>
          <p:nvPr/>
        </p:nvSpPr>
        <p:spPr>
          <a:xfrm>
            <a:off x="2714253" y="1313411"/>
            <a:ext cx="5165745" cy="4710723"/>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90000"/>
              </a:lnSpc>
              <a:spcBef>
                <a:spcPct val="0"/>
              </a:spcBef>
              <a:spcAft>
                <a:spcPts val="0"/>
              </a:spcAft>
              <a:buClrTx/>
              <a:buSzTx/>
              <a:buFont typeface="Wingdings" panose="05000000000000000000" pitchFamily="2" charset="2"/>
              <a:buChar char="ü"/>
              <a:tabLst/>
              <a:defRPr/>
            </a:pPr>
            <a:r>
              <a:rPr kumimoji="0" lang="es-ES" sz="2000" b="0" i="0" u="none" strike="noStrike" kern="1200" cap="none" spc="0" normalizeH="0" baseline="0" noProof="0" dirty="0">
                <a:ln>
                  <a:noFill/>
                </a:ln>
                <a:solidFill>
                  <a:srgbClr val="10069F"/>
                </a:solidFill>
                <a:effectLst/>
                <a:uLnTx/>
                <a:uFillTx/>
                <a:latin typeface="Calibri" panose="020F0502020204030204" pitchFamily="34" charset="0"/>
                <a:ea typeface="+mn-ea"/>
                <a:cs typeface="Calibri" panose="020F0502020204030204" pitchFamily="34" charset="0"/>
              </a:rPr>
              <a:t>Vas a descubrir y definir tu propósito que te permitirá conocerte mejor para tomar decisiones asertivas.</a:t>
            </a:r>
          </a:p>
          <a:p>
            <a:pPr marL="285750" marR="0" lvl="0" indent="-285750" algn="l" defTabSz="914400" rtl="0" eaLnBrk="1" fontAlgn="auto" latinLnBrk="0" hangingPunct="1">
              <a:lnSpc>
                <a:spcPct val="90000"/>
              </a:lnSpc>
              <a:spcBef>
                <a:spcPct val="0"/>
              </a:spcBef>
              <a:spcAft>
                <a:spcPts val="0"/>
              </a:spcAft>
              <a:buClrTx/>
              <a:buSzTx/>
              <a:buFont typeface="Wingdings" panose="05000000000000000000" pitchFamily="2" charset="2"/>
              <a:buChar char="ü"/>
              <a:tabLst/>
              <a:defRPr/>
            </a:pPr>
            <a:r>
              <a:rPr kumimoji="0" lang="es-ES" sz="2000" b="0" i="0" u="none" strike="noStrike" kern="1200" cap="none" spc="0" normalizeH="0" baseline="0" noProof="0" dirty="0">
                <a:ln>
                  <a:noFill/>
                </a:ln>
                <a:solidFill>
                  <a:srgbClr val="10069F"/>
                </a:solidFill>
                <a:effectLst/>
                <a:uLnTx/>
                <a:uFillTx/>
                <a:latin typeface="Calibri" panose="020F0502020204030204" pitchFamily="34" charset="0"/>
                <a:ea typeface="+mn-ea"/>
                <a:cs typeface="Calibri" panose="020F0502020204030204" pitchFamily="34" charset="0"/>
              </a:rPr>
              <a:t>Vas a descubrir todas aquellas Habilidades que </a:t>
            </a:r>
            <a:r>
              <a:rPr kumimoji="0" lang="es-ES" sz="2000" b="0" i="0" u="none" strike="noStrike" kern="1200" cap="none" spc="0" normalizeH="0" baseline="0" noProof="0" dirty="0" err="1">
                <a:ln>
                  <a:noFill/>
                </a:ln>
                <a:solidFill>
                  <a:srgbClr val="10069F"/>
                </a:solidFill>
                <a:effectLst/>
                <a:uLnTx/>
                <a:uFillTx/>
                <a:latin typeface="Calibri" panose="020F0502020204030204" pitchFamily="34" charset="0"/>
                <a:ea typeface="+mn-ea"/>
                <a:cs typeface="Calibri" panose="020F0502020204030204" pitchFamily="34" charset="0"/>
              </a:rPr>
              <a:t>tenes</a:t>
            </a:r>
            <a:r>
              <a:rPr kumimoji="0" lang="es-ES" sz="2000" b="0" i="0" u="none" strike="noStrike" kern="1200" cap="none" spc="0" normalizeH="0" baseline="0" noProof="0" dirty="0">
                <a:ln>
                  <a:noFill/>
                </a:ln>
                <a:solidFill>
                  <a:srgbClr val="10069F"/>
                </a:solidFill>
                <a:effectLst/>
                <a:uLnTx/>
                <a:uFillTx/>
                <a:latin typeface="Calibri" panose="020F0502020204030204" pitchFamily="34" charset="0"/>
                <a:ea typeface="+mn-ea"/>
                <a:cs typeface="Calibri" panose="020F0502020204030204" pitchFamily="34" charset="0"/>
              </a:rPr>
              <a:t> para activar tu mejor versión</a:t>
            </a:r>
          </a:p>
          <a:p>
            <a:pPr marL="285750" marR="0" lvl="0" indent="-285750" algn="l" defTabSz="914400" rtl="0" eaLnBrk="1" fontAlgn="auto" latinLnBrk="0" hangingPunct="1">
              <a:lnSpc>
                <a:spcPct val="90000"/>
              </a:lnSpc>
              <a:spcBef>
                <a:spcPct val="0"/>
              </a:spcBef>
              <a:spcAft>
                <a:spcPts val="0"/>
              </a:spcAft>
              <a:buClrTx/>
              <a:buSzTx/>
              <a:buFont typeface="Wingdings" panose="05000000000000000000" pitchFamily="2" charset="2"/>
              <a:buChar char="ü"/>
              <a:tabLst/>
              <a:defRPr/>
            </a:pPr>
            <a:r>
              <a:rPr kumimoji="0" lang="es-ES" sz="2000" b="0" i="0" u="none" strike="noStrike" kern="1200" cap="none" spc="0" normalizeH="0" baseline="0" noProof="0" dirty="0">
                <a:ln>
                  <a:noFill/>
                </a:ln>
                <a:solidFill>
                  <a:srgbClr val="10069F"/>
                </a:solidFill>
                <a:effectLst/>
                <a:uLnTx/>
                <a:uFillTx/>
                <a:latin typeface="Calibri" panose="020F0502020204030204" pitchFamily="34" charset="0"/>
                <a:ea typeface="+mn-ea"/>
                <a:cs typeface="Calibri" panose="020F0502020204030204" pitchFamily="34" charset="0"/>
              </a:rPr>
              <a:t>Vas a descubrir aquellas oportunidades que deberías trabajar a futuro para lograr tus metas</a:t>
            </a:r>
          </a:p>
          <a:p>
            <a:pPr marL="285750" marR="0" lvl="0" indent="-285750" algn="l" defTabSz="914400" rtl="0" eaLnBrk="1" fontAlgn="auto" latinLnBrk="0" hangingPunct="1">
              <a:lnSpc>
                <a:spcPct val="90000"/>
              </a:lnSpc>
              <a:spcBef>
                <a:spcPct val="0"/>
              </a:spcBef>
              <a:spcAft>
                <a:spcPts val="0"/>
              </a:spcAft>
              <a:buClrTx/>
              <a:buSzTx/>
              <a:buFont typeface="Wingdings" panose="05000000000000000000" pitchFamily="2" charset="2"/>
              <a:buChar char="ü"/>
              <a:tabLst/>
              <a:defRPr/>
            </a:pPr>
            <a:r>
              <a:rPr kumimoji="0" lang="es-ES" sz="2000" b="0" i="0" u="none" strike="noStrike" kern="1200" cap="none" spc="0" normalizeH="0" baseline="0" noProof="0" dirty="0">
                <a:ln>
                  <a:noFill/>
                </a:ln>
                <a:solidFill>
                  <a:srgbClr val="10069F"/>
                </a:solidFill>
                <a:effectLst/>
                <a:uLnTx/>
                <a:uFillTx/>
                <a:latin typeface="Calibri" panose="020F0502020204030204" pitchFamily="34" charset="0"/>
                <a:ea typeface="+mn-ea"/>
                <a:cs typeface="Calibri" panose="020F0502020204030204" pitchFamily="34" charset="0"/>
              </a:rPr>
              <a:t>También te voy a dar </a:t>
            </a:r>
            <a:r>
              <a:rPr kumimoji="0" lang="es-ES" sz="2000" b="0" i="0" u="none" strike="noStrike" kern="1200" cap="none" spc="0" normalizeH="0" baseline="0" noProof="0" dirty="0" err="1">
                <a:ln>
                  <a:noFill/>
                </a:ln>
                <a:solidFill>
                  <a:srgbClr val="10069F"/>
                </a:solidFill>
                <a:effectLst/>
                <a:uLnTx/>
                <a:uFillTx/>
                <a:latin typeface="Calibri" panose="020F0502020204030204" pitchFamily="34" charset="0"/>
                <a:ea typeface="+mn-ea"/>
                <a:cs typeface="Calibri" panose="020F0502020204030204" pitchFamily="34" charset="0"/>
              </a:rPr>
              <a:t>Tips</a:t>
            </a:r>
            <a:r>
              <a:rPr kumimoji="0" lang="es-ES" sz="2000" b="0" i="0" u="none" strike="noStrike" kern="1200" cap="none" spc="0" normalizeH="0" baseline="0" noProof="0" dirty="0">
                <a:ln>
                  <a:noFill/>
                </a:ln>
                <a:solidFill>
                  <a:srgbClr val="10069F"/>
                </a:solidFill>
                <a:effectLst/>
                <a:uLnTx/>
                <a:uFillTx/>
                <a:latin typeface="Calibri" panose="020F0502020204030204" pitchFamily="34" charset="0"/>
                <a:ea typeface="+mn-ea"/>
                <a:cs typeface="Calibri" panose="020F0502020204030204" pitchFamily="34" charset="0"/>
              </a:rPr>
              <a:t> para derribar las barreras que actualmente no te permiten alcanzar ese Full </a:t>
            </a:r>
            <a:r>
              <a:rPr kumimoji="0" lang="es-ES" sz="2000" b="0" i="0" u="none" strike="noStrike" kern="1200" cap="none" spc="0" normalizeH="0" baseline="0" noProof="0" dirty="0" err="1">
                <a:ln>
                  <a:noFill/>
                </a:ln>
                <a:solidFill>
                  <a:srgbClr val="10069F"/>
                </a:solidFill>
                <a:effectLst/>
                <a:uLnTx/>
                <a:uFillTx/>
                <a:latin typeface="Calibri" panose="020F0502020204030204" pitchFamily="34" charset="0"/>
                <a:ea typeface="+mn-ea"/>
                <a:cs typeface="Calibri" panose="020F0502020204030204" pitchFamily="34" charset="0"/>
              </a:rPr>
              <a:t>Potential</a:t>
            </a:r>
            <a:r>
              <a:rPr kumimoji="0" lang="es-ES" sz="2000" b="0" i="0" u="none" strike="noStrike" kern="1200" cap="none" spc="0" normalizeH="0" baseline="0" noProof="0" dirty="0">
                <a:ln>
                  <a:noFill/>
                </a:ln>
                <a:solidFill>
                  <a:srgbClr val="10069F"/>
                </a:solidFill>
                <a:effectLst/>
                <a:uLnTx/>
                <a:uFillTx/>
                <a:latin typeface="Calibri" panose="020F0502020204030204" pitchFamily="34" charset="0"/>
                <a:ea typeface="+mn-ea"/>
                <a:cs typeface="Calibri" panose="020F0502020204030204" pitchFamily="34" charset="0"/>
              </a:rPr>
              <a:t> que deseas.</a:t>
            </a:r>
          </a:p>
          <a:p>
            <a:pPr marL="285750" marR="0" lvl="0" indent="-285750" algn="l" defTabSz="914400" rtl="0" eaLnBrk="1" fontAlgn="auto" latinLnBrk="0" hangingPunct="1">
              <a:lnSpc>
                <a:spcPct val="90000"/>
              </a:lnSpc>
              <a:spcBef>
                <a:spcPct val="0"/>
              </a:spcBef>
              <a:spcAft>
                <a:spcPts val="0"/>
              </a:spcAft>
              <a:buClrTx/>
              <a:buSzTx/>
              <a:buFont typeface="Wingdings" panose="05000000000000000000" pitchFamily="2" charset="2"/>
              <a:buChar char="ü"/>
              <a:tabLst/>
              <a:defRPr/>
            </a:pPr>
            <a:r>
              <a:rPr kumimoji="0" lang="es-ES" sz="2000" b="0" i="0" u="none" strike="noStrike" kern="1200" cap="none" spc="0" normalizeH="0" baseline="0" noProof="0" dirty="0">
                <a:ln>
                  <a:noFill/>
                </a:ln>
                <a:solidFill>
                  <a:srgbClr val="10069F"/>
                </a:solidFill>
                <a:effectLst/>
                <a:uLnTx/>
                <a:uFillTx/>
                <a:latin typeface="Calibri" panose="020F0502020204030204" pitchFamily="34" charset="0"/>
                <a:ea typeface="+mn-ea"/>
                <a:cs typeface="Calibri" panose="020F0502020204030204" pitchFamily="34" charset="0"/>
              </a:rPr>
              <a:t>Vas a obtener Herramientas que te permitan practicar tu liderazgo a la hora de emprender Proyectos desafiantes</a:t>
            </a:r>
          </a:p>
          <a:p>
            <a:pPr marL="285750" marR="0" lvl="0" indent="-285750" algn="l" defTabSz="914400" rtl="0" eaLnBrk="1" fontAlgn="auto" latinLnBrk="0" hangingPunct="1">
              <a:lnSpc>
                <a:spcPct val="90000"/>
              </a:lnSpc>
              <a:spcBef>
                <a:spcPct val="0"/>
              </a:spcBef>
              <a:spcAft>
                <a:spcPts val="0"/>
              </a:spcAft>
              <a:buClrTx/>
              <a:buSzTx/>
              <a:buFont typeface="Wingdings" panose="05000000000000000000" pitchFamily="2" charset="2"/>
              <a:buChar char="ü"/>
              <a:tabLst/>
              <a:defRPr/>
            </a:pPr>
            <a:r>
              <a:rPr kumimoji="0" lang="es-ES" sz="2000" b="0" i="0" u="none" strike="noStrike" kern="1200" cap="none" spc="0" normalizeH="0" baseline="0" noProof="0" dirty="0" err="1">
                <a:ln>
                  <a:noFill/>
                </a:ln>
                <a:solidFill>
                  <a:srgbClr val="10069F"/>
                </a:solidFill>
                <a:effectLst/>
                <a:uLnTx/>
                <a:uFillTx/>
                <a:latin typeface="Calibri" panose="020F0502020204030204" pitchFamily="34" charset="0"/>
                <a:ea typeface="+mn-ea"/>
                <a:cs typeface="Calibri" panose="020F0502020204030204" pitchFamily="34" charset="0"/>
              </a:rPr>
              <a:t>Tips</a:t>
            </a:r>
            <a:r>
              <a:rPr kumimoji="0" lang="es-ES" sz="2000" b="0" i="0" u="none" strike="noStrike" kern="1200" cap="none" spc="0" normalizeH="0" baseline="0" noProof="0" dirty="0">
                <a:ln>
                  <a:noFill/>
                </a:ln>
                <a:solidFill>
                  <a:srgbClr val="10069F"/>
                </a:solidFill>
                <a:effectLst/>
                <a:uLnTx/>
                <a:uFillTx/>
                <a:latin typeface="Calibri" panose="020F0502020204030204" pitchFamily="34" charset="0"/>
                <a:ea typeface="+mn-ea"/>
                <a:cs typeface="Calibri" panose="020F0502020204030204" pitchFamily="34" charset="0"/>
              </a:rPr>
              <a:t> para activar tu AMP (Actitud Mental Positiva)</a:t>
            </a:r>
          </a:p>
        </p:txBody>
      </p:sp>
      <p:sp>
        <p:nvSpPr>
          <p:cNvPr id="13" name="Elipse 12">
            <a:extLst>
              <a:ext uri="{FF2B5EF4-FFF2-40B4-BE49-F238E27FC236}">
                <a16:creationId xmlns:a16="http://schemas.microsoft.com/office/drawing/2014/main" id="{95CAD66A-EE22-7E0E-0B94-69051760686E}"/>
              </a:ext>
            </a:extLst>
          </p:cNvPr>
          <p:cNvSpPr/>
          <p:nvPr/>
        </p:nvSpPr>
        <p:spPr>
          <a:xfrm rot="20734583">
            <a:off x="8548664" y="2896933"/>
            <a:ext cx="3432428" cy="1375841"/>
          </a:xfrm>
          <a:prstGeom prst="ellipse">
            <a:avLst/>
          </a:prstGeom>
          <a:solidFill>
            <a:srgbClr val="81EBA7"/>
          </a:solidFill>
          <a:ln>
            <a:noFill/>
          </a:ln>
        </p:spPr>
        <p:style>
          <a:lnRef idx="2">
            <a:schemeClr val="accent1">
              <a:shade val="15000"/>
            </a:schemeClr>
          </a:lnRef>
          <a:fillRef idx="1">
            <a:schemeClr val="accent1"/>
          </a:fillRef>
          <a:effectRef idx="0">
            <a:schemeClr val="accent1"/>
          </a:effectRef>
          <a:fontRef idx="minor">
            <a:schemeClr val="lt1"/>
          </a:fontRef>
        </p:style>
        <p:txBody>
          <a:bodyPr tIns="72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Sesiones Grupales </a:t>
            </a:r>
            <a:r>
              <a:rPr kumimoji="0" lang="es-ES" sz="1200" b="1"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que te permitirán comenzar con una verdadera transformación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1" i="0" u="none" strike="noStrike" kern="1200" cap="none" spc="0" normalizeH="0" baseline="0" noProof="0" dirty="0">
              <a:ln>
                <a:noFill/>
              </a:ln>
              <a:solidFill>
                <a:prstClr val="white"/>
              </a:solidFill>
              <a:effectLst/>
              <a:uLnTx/>
              <a:uFillTx/>
              <a:latin typeface="-apple-system"/>
              <a:ea typeface="+mn-ea"/>
              <a:cs typeface="+mn-cs"/>
            </a:endParaRPr>
          </a:p>
        </p:txBody>
      </p:sp>
      <p:sp>
        <p:nvSpPr>
          <p:cNvPr id="15" name="Elipse 14">
            <a:extLst>
              <a:ext uri="{FF2B5EF4-FFF2-40B4-BE49-F238E27FC236}">
                <a16:creationId xmlns:a16="http://schemas.microsoft.com/office/drawing/2014/main" id="{3AD6F7A2-8F5D-F95B-9D71-AF83A672C5A4}"/>
              </a:ext>
            </a:extLst>
          </p:cNvPr>
          <p:cNvSpPr/>
          <p:nvPr/>
        </p:nvSpPr>
        <p:spPr>
          <a:xfrm rot="20576595">
            <a:off x="8611324" y="4492788"/>
            <a:ext cx="3432428" cy="1525557"/>
          </a:xfrm>
          <a:prstGeom prst="ellipse">
            <a:avLst/>
          </a:prstGeom>
          <a:solidFill>
            <a:srgbClr val="FF66FF"/>
          </a:solidFill>
        </p:spPr>
        <p:style>
          <a:lnRef idx="2">
            <a:schemeClr val="accent1">
              <a:shade val="15000"/>
            </a:schemeClr>
          </a:lnRef>
          <a:fillRef idx="1">
            <a:schemeClr val="accent1"/>
          </a:fillRef>
          <a:effectRef idx="0">
            <a:schemeClr val="accent1"/>
          </a:effectRef>
          <a:fontRef idx="minor">
            <a:schemeClr val="lt1"/>
          </a:fontRef>
        </p:style>
        <p:txBody>
          <a:bodyPr tIns="72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Sesiones Individual </a:t>
            </a:r>
            <a:r>
              <a:rPr kumimoji="0" lang="es-E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 Connie Clark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1" i="0" u="none" strike="noStrike" kern="1200" cap="none" spc="0" normalizeH="0" baseline="0" noProof="0" dirty="0">
              <a:ln>
                <a:noFill/>
              </a:ln>
              <a:solidFill>
                <a:prstClr val="white"/>
              </a:solidFill>
              <a:effectLst/>
              <a:uLnTx/>
              <a:uFillTx/>
              <a:latin typeface="-apple-system"/>
              <a:ea typeface="+mn-ea"/>
              <a:cs typeface="+mn-cs"/>
            </a:endParaRPr>
          </a:p>
        </p:txBody>
      </p:sp>
      <p:sp>
        <p:nvSpPr>
          <p:cNvPr id="16" name="Elipse 15">
            <a:extLst>
              <a:ext uri="{FF2B5EF4-FFF2-40B4-BE49-F238E27FC236}">
                <a16:creationId xmlns:a16="http://schemas.microsoft.com/office/drawing/2014/main" id="{808E01B3-B37F-F59E-4C3D-E2C6D38BEF72}"/>
              </a:ext>
            </a:extLst>
          </p:cNvPr>
          <p:cNvSpPr/>
          <p:nvPr/>
        </p:nvSpPr>
        <p:spPr>
          <a:xfrm rot="20483821">
            <a:off x="8340468" y="3546221"/>
            <a:ext cx="771051" cy="720355"/>
          </a:xfrm>
          <a:prstGeom prst="ellipse">
            <a:avLst/>
          </a:prstGeom>
          <a:solidFill>
            <a:schemeClr val="bg1">
              <a:lumMod val="95000"/>
            </a:scheme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800" b="1"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5</a:t>
            </a:r>
          </a:p>
        </p:txBody>
      </p:sp>
      <p:sp>
        <p:nvSpPr>
          <p:cNvPr id="17" name="Elipse 16">
            <a:extLst>
              <a:ext uri="{FF2B5EF4-FFF2-40B4-BE49-F238E27FC236}">
                <a16:creationId xmlns:a16="http://schemas.microsoft.com/office/drawing/2014/main" id="{2E4C91B9-A72E-CAB0-36B4-2BD79EB2EC2C}"/>
              </a:ext>
            </a:extLst>
          </p:cNvPr>
          <p:cNvSpPr/>
          <p:nvPr/>
        </p:nvSpPr>
        <p:spPr>
          <a:xfrm rot="20483821">
            <a:off x="9786507" y="4381269"/>
            <a:ext cx="771051" cy="720355"/>
          </a:xfrm>
          <a:prstGeom prst="ellipse">
            <a:avLst/>
          </a:prstGeom>
          <a:solidFill>
            <a:schemeClr val="bg1">
              <a:lumMod val="95000"/>
            </a:scheme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800" b="1"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a:t>
            </a:r>
          </a:p>
        </p:txBody>
      </p:sp>
      <p:sp>
        <p:nvSpPr>
          <p:cNvPr id="18" name="Elipse 17">
            <a:extLst>
              <a:ext uri="{FF2B5EF4-FFF2-40B4-BE49-F238E27FC236}">
                <a16:creationId xmlns:a16="http://schemas.microsoft.com/office/drawing/2014/main" id="{B4ACF6A5-AC75-92D8-326F-0710D3CB5CC1}"/>
              </a:ext>
            </a:extLst>
          </p:cNvPr>
          <p:cNvSpPr/>
          <p:nvPr/>
        </p:nvSpPr>
        <p:spPr>
          <a:xfrm>
            <a:off x="588410" y="864838"/>
            <a:ext cx="1850140" cy="1664021"/>
          </a:xfrm>
          <a:prstGeom prst="ellipse">
            <a:avLst/>
          </a:prstGeom>
          <a:blipFill rotWithShape="1">
            <a:blip r:embed="rId2" cstate="screen">
              <a:extLst>
                <a:ext uri="{28A0092B-C50C-407E-A947-70E740481C1C}">
                  <a14:useLocalDpi xmlns:a14="http://schemas.microsoft.com/office/drawing/2010/main"/>
                </a:ext>
              </a:extLst>
            </a:blip>
            <a:srcRect/>
            <a:stretch>
              <a:fillRect l="-27000" r="-27000"/>
            </a:stretch>
          </a:blipFill>
          <a:ln>
            <a:solidFill>
              <a:srgbClr val="0000CC"/>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448012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adroTexto 103">
            <a:extLst>
              <a:ext uri="{FF2B5EF4-FFF2-40B4-BE49-F238E27FC236}">
                <a16:creationId xmlns:a16="http://schemas.microsoft.com/office/drawing/2014/main" id="{0F3251C4-FCED-5E0B-9884-7972955B4071}"/>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5" name="Marcador de texto 2">
            <a:extLst>
              <a:ext uri="{FF2B5EF4-FFF2-40B4-BE49-F238E27FC236}">
                <a16:creationId xmlns:a16="http://schemas.microsoft.com/office/drawing/2014/main" id="{5ED6C04F-D1D3-7E2C-B9A3-6ECD4904CDB5}"/>
              </a:ext>
            </a:extLst>
          </p:cNvPr>
          <p:cNvSpPr txBox="1">
            <a:spLocks/>
          </p:cNvSpPr>
          <p:nvPr/>
        </p:nvSpPr>
        <p:spPr>
          <a:xfrm>
            <a:off x="0" y="10396"/>
            <a:ext cx="12192000" cy="6847603"/>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800" b="0" i="0" u="none" strike="noStrike" kern="1200" cap="none" spc="0" normalizeH="0" baseline="0" noProof="0" dirty="0">
              <a:ln>
                <a:noFill/>
              </a:ln>
              <a:solidFill>
                <a:sysClr val="windowText" lastClr="000000">
                  <a:lumMod val="75000"/>
                  <a:lumOff val="25000"/>
                </a:sysClr>
              </a:solidFill>
              <a:effectLst/>
              <a:uLnTx/>
              <a:uFillTx/>
              <a:latin typeface="Candara"/>
              <a:ea typeface="+mn-ea"/>
              <a:cs typeface="+mn-cs"/>
            </a:endParaRPr>
          </a:p>
        </p:txBody>
      </p:sp>
      <p:sp>
        <p:nvSpPr>
          <p:cNvPr id="6" name="CuadroTexto 5">
            <a:extLst>
              <a:ext uri="{FF2B5EF4-FFF2-40B4-BE49-F238E27FC236}">
                <a16:creationId xmlns:a16="http://schemas.microsoft.com/office/drawing/2014/main" id="{E7D617EB-D750-79C9-8C78-6F6199755521}"/>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7" name="CuadroTexto 6">
            <a:extLst>
              <a:ext uri="{FF2B5EF4-FFF2-40B4-BE49-F238E27FC236}">
                <a16:creationId xmlns:a16="http://schemas.microsoft.com/office/drawing/2014/main" id="{5B70F851-5C02-B4F6-238A-330E5B36E954}"/>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sp>
        <p:nvSpPr>
          <p:cNvPr id="2" name="Título 2">
            <a:extLst>
              <a:ext uri="{FF2B5EF4-FFF2-40B4-BE49-F238E27FC236}">
                <a16:creationId xmlns:a16="http://schemas.microsoft.com/office/drawing/2014/main" id="{C3BBFE52-03B4-994D-A1EB-ED46363399E3}"/>
              </a:ext>
            </a:extLst>
          </p:cNvPr>
          <p:cNvSpPr txBox="1">
            <a:spLocks/>
          </p:cNvSpPr>
          <p:nvPr/>
        </p:nvSpPr>
        <p:spPr>
          <a:xfrm>
            <a:off x="216461" y="850051"/>
            <a:ext cx="7902320"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s-ES" sz="4000" b="1" i="0" u="none" strike="noStrike" kern="1200" cap="none" spc="-300" normalizeH="0" baseline="0" noProof="0" dirty="0">
                <a:ln>
                  <a:noFill/>
                </a:ln>
                <a:solidFill>
                  <a:srgbClr val="10069F"/>
                </a:solidFill>
                <a:effectLst/>
                <a:uLnTx/>
                <a:uFillTx/>
                <a:latin typeface="Arial" panose="020B0604020202020204"/>
                <a:ea typeface="+mj-ea"/>
                <a:cs typeface="+mj-cs"/>
              </a:rPr>
              <a:t>ENEAGRAMA</a:t>
            </a:r>
          </a:p>
        </p:txBody>
      </p:sp>
      <p:pic>
        <p:nvPicPr>
          <p:cNvPr id="8" name="Imagen 7">
            <a:extLst>
              <a:ext uri="{FF2B5EF4-FFF2-40B4-BE49-F238E27FC236}">
                <a16:creationId xmlns:a16="http://schemas.microsoft.com/office/drawing/2014/main" id="{2C5493A9-E309-5178-5A4D-589414FEFD3E}"/>
              </a:ext>
            </a:extLst>
          </p:cNvPr>
          <p:cNvPicPr>
            <a:picLocks noChangeAspect="1"/>
          </p:cNvPicPr>
          <p:nvPr/>
        </p:nvPicPr>
        <p:blipFill>
          <a:blip r:embed="rId2"/>
          <a:stretch>
            <a:fillRect/>
          </a:stretch>
        </p:blipFill>
        <p:spPr>
          <a:xfrm>
            <a:off x="3360019" y="1672510"/>
            <a:ext cx="6204246" cy="4990428"/>
          </a:xfrm>
          <a:prstGeom prst="rect">
            <a:avLst/>
          </a:prstGeom>
        </p:spPr>
      </p:pic>
    </p:spTree>
    <p:extLst>
      <p:ext uri="{BB962C8B-B14F-4D97-AF65-F5344CB8AC3E}">
        <p14:creationId xmlns:p14="http://schemas.microsoft.com/office/powerpoint/2010/main" val="3377566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1" name="Cuadro de texto 50">
            <a:extLst>
              <a:ext uri="{FF2B5EF4-FFF2-40B4-BE49-F238E27FC236}">
                <a16:creationId xmlns:a16="http://schemas.microsoft.com/office/drawing/2014/main" id="{1833051D-5018-DEC2-8B44-9059B75ED28A}"/>
              </a:ext>
            </a:extLst>
          </p:cNvPr>
          <p:cNvSpPr txBox="1"/>
          <p:nvPr/>
        </p:nvSpPr>
        <p:spPr>
          <a:xfrm>
            <a:off x="9780588" y="4349347"/>
            <a:ext cx="2411412" cy="1713789"/>
          </a:xfrm>
          <a:prstGeom prst="rect">
            <a:avLst/>
          </a:prstGeom>
          <a:noFill/>
        </p:spPr>
        <p:txBody>
          <a:bodyPr wrap="square" tIns="108000" bIns="0" rtlCol="0" anchor="ct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s-ES" sz="2400" b="0" i="0" u="none" strike="noStrike" kern="1200" cap="none" spc="140" normalizeH="0" baseline="0" noProof="0" dirty="0">
                <a:ln>
                  <a:noFill/>
                </a:ln>
                <a:solidFill>
                  <a:prstClr val="black">
                    <a:lumMod val="75000"/>
                    <a:lumOff val="25000"/>
                  </a:prstClr>
                </a:solidFill>
                <a:effectLst/>
                <a:uLnTx/>
                <a:uFillTx/>
                <a:latin typeface="Corbel"/>
                <a:ea typeface="+mn-ea"/>
                <a:cs typeface="+mn-cs"/>
              </a:rPr>
              <a:t>El camino </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s-ES" sz="2400" b="0" i="0" u="none" strike="noStrike" kern="1200" cap="none" spc="140" normalizeH="0" baseline="0" noProof="0" dirty="0">
                <a:ln>
                  <a:noFill/>
                </a:ln>
                <a:solidFill>
                  <a:prstClr val="black">
                    <a:lumMod val="75000"/>
                    <a:lumOff val="25000"/>
                  </a:prstClr>
                </a:solidFill>
                <a:effectLst/>
                <a:uLnTx/>
                <a:uFillTx/>
                <a:latin typeface="Corbel"/>
                <a:ea typeface="+mn-ea"/>
                <a:cs typeface="+mn-cs"/>
              </a:rPr>
              <a:t>hacia tu Transformación</a:t>
            </a:r>
            <a:endParaRPr kumimoji="0" lang="es-ES" sz="1800" b="0" i="0" u="none" strike="noStrike" kern="1200" cap="none" spc="140" normalizeH="0" baseline="0" noProof="0" dirty="0">
              <a:ln>
                <a:noFill/>
              </a:ln>
              <a:solidFill>
                <a:prstClr val="black">
                  <a:lumMod val="75000"/>
                  <a:lumOff val="25000"/>
                </a:prstClr>
              </a:solidFill>
              <a:effectLst/>
              <a:uLnTx/>
              <a:uFillTx/>
              <a:latin typeface="Corbel"/>
              <a:ea typeface="+mn-ea"/>
              <a:cs typeface="+mn-cs"/>
            </a:endParaRPr>
          </a:p>
        </p:txBody>
      </p:sp>
      <p:pic>
        <p:nvPicPr>
          <p:cNvPr id="5" name="Imagen 4">
            <a:extLst>
              <a:ext uri="{FF2B5EF4-FFF2-40B4-BE49-F238E27FC236}">
                <a16:creationId xmlns:a16="http://schemas.microsoft.com/office/drawing/2014/main" id="{335055D4-73DA-350F-6AF3-55F77F172FA1}"/>
              </a:ext>
            </a:extLst>
          </p:cNvPr>
          <p:cNvPicPr>
            <a:picLocks noChangeAspect="1"/>
          </p:cNvPicPr>
          <p:nvPr/>
        </p:nvPicPr>
        <p:blipFill>
          <a:blip r:embed="rId2"/>
          <a:stretch>
            <a:fillRect/>
          </a:stretch>
        </p:blipFill>
        <p:spPr>
          <a:xfrm>
            <a:off x="350301" y="326094"/>
            <a:ext cx="9089642" cy="6231212"/>
          </a:xfrm>
          <a:prstGeom prst="rect">
            <a:avLst/>
          </a:prstGeom>
          <a:effectLst>
            <a:glow rad="63500">
              <a:schemeClr val="accent1">
                <a:satMod val="175000"/>
                <a:alpha val="40000"/>
              </a:schemeClr>
            </a:glow>
            <a:outerShdw blurRad="685800" dist="1244600" dir="13500000" sy="23000" kx="1200000" algn="br" rotWithShape="0">
              <a:prstClr val="black">
                <a:alpha val="20000"/>
              </a:prstClr>
            </a:outerShdw>
            <a:reflection endPos="18000" dist="50800" dir="5400000" sy="-100000" algn="bl" rotWithShape="0"/>
          </a:effectLst>
        </p:spPr>
      </p:pic>
      <p:sp>
        <p:nvSpPr>
          <p:cNvPr id="6" name="Título 2">
            <a:extLst>
              <a:ext uri="{FF2B5EF4-FFF2-40B4-BE49-F238E27FC236}">
                <a16:creationId xmlns:a16="http://schemas.microsoft.com/office/drawing/2014/main" id="{A4296835-EC90-FEC2-5F0B-7B2CFAE6BA77}"/>
              </a:ext>
            </a:extLst>
          </p:cNvPr>
          <p:cNvSpPr txBox="1">
            <a:spLocks/>
          </p:cNvSpPr>
          <p:nvPr/>
        </p:nvSpPr>
        <p:spPr>
          <a:xfrm>
            <a:off x="3200400" y="2811053"/>
            <a:ext cx="8991600" cy="1261295"/>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70000"/>
              </a:lnSpc>
              <a:spcBef>
                <a:spcPct val="0"/>
              </a:spcBef>
              <a:spcAft>
                <a:spcPts val="0"/>
              </a:spcAft>
              <a:buClrTx/>
              <a:buSzTx/>
              <a:buFontTx/>
              <a:buNone/>
              <a:tabLst/>
              <a:defRPr/>
            </a:pPr>
            <a:r>
              <a:rPr kumimoji="0" lang="es-ES" sz="5200" b="1" i="0" u="none" strike="noStrike" kern="1200" cap="none" spc="-300" normalizeH="0" baseline="0" noProof="0" dirty="0">
                <a:ln>
                  <a:noFill/>
                </a:ln>
                <a:solidFill>
                  <a:srgbClr val="FF3399"/>
                </a:solidFill>
                <a:effectLst/>
                <a:uLnTx/>
                <a:uFillTx/>
                <a:latin typeface="Corbel"/>
                <a:ea typeface="+mj-ea"/>
                <a:cs typeface="+mj-cs"/>
              </a:rPr>
              <a:t>Eneagrama</a:t>
            </a:r>
            <a:br>
              <a:rPr kumimoji="0" lang="es-ES" sz="5200" b="1" i="0" u="none" strike="noStrike" kern="1200" cap="none" spc="-300" normalizeH="0" baseline="0" noProof="0" dirty="0">
                <a:ln>
                  <a:noFill/>
                </a:ln>
                <a:solidFill>
                  <a:srgbClr val="0000CC"/>
                </a:solidFill>
                <a:effectLst/>
                <a:uLnTx/>
                <a:uFillTx/>
                <a:latin typeface="Corbel"/>
                <a:ea typeface="+mj-ea"/>
                <a:cs typeface="+mj-cs"/>
              </a:rPr>
            </a:br>
            <a:r>
              <a:rPr kumimoji="0" lang="es-ES" sz="5200" b="1" i="0" u="none" strike="noStrike" kern="1200" cap="none" spc="-300" normalizeH="0" baseline="0" noProof="0" dirty="0">
                <a:ln>
                  <a:noFill/>
                </a:ln>
                <a:solidFill>
                  <a:srgbClr val="0000CC"/>
                </a:solidFill>
                <a:effectLst/>
                <a:uLnTx/>
                <a:uFillTx/>
                <a:latin typeface="Corbel"/>
                <a:ea typeface="+mj-ea"/>
                <a:cs typeface="+mj-cs"/>
              </a:rPr>
              <a:t>                                                 </a:t>
            </a:r>
            <a:r>
              <a:rPr kumimoji="0" lang="es-ES" sz="3200" b="1" i="0" u="none" strike="noStrike" kern="1200" cap="none" spc="-300" normalizeH="0" baseline="0" noProof="0" dirty="0">
                <a:ln>
                  <a:noFill/>
                </a:ln>
                <a:solidFill>
                  <a:srgbClr val="0000CC"/>
                </a:solidFill>
                <a:effectLst/>
                <a:uLnTx/>
                <a:uFillTx/>
                <a:latin typeface="Corbel"/>
                <a:ea typeface="+mj-ea"/>
                <a:cs typeface="+mj-cs"/>
              </a:rPr>
              <a:t>A la Connie Clark </a:t>
            </a:r>
          </a:p>
          <a:p>
            <a:pPr marL="0" marR="0" lvl="0" indent="0" algn="ctr" defTabSz="914400" rtl="0" eaLnBrk="1" fontAlgn="auto" latinLnBrk="0" hangingPunct="1">
              <a:lnSpc>
                <a:spcPct val="70000"/>
              </a:lnSpc>
              <a:spcBef>
                <a:spcPct val="0"/>
              </a:spcBef>
              <a:spcAft>
                <a:spcPts val="0"/>
              </a:spcAft>
              <a:buClrTx/>
              <a:buSzTx/>
              <a:buFontTx/>
              <a:buNone/>
              <a:tabLst/>
              <a:defRPr/>
            </a:pPr>
            <a:endParaRPr kumimoji="0" lang="es-ES" sz="3200" b="1" i="0" u="none" strike="noStrike" kern="1200" cap="none" spc="-300" normalizeH="0" baseline="0" noProof="0" dirty="0">
              <a:ln>
                <a:noFill/>
              </a:ln>
              <a:solidFill>
                <a:srgbClr val="0000CC"/>
              </a:solidFill>
              <a:effectLst/>
              <a:uLnTx/>
              <a:uFillTx/>
              <a:latin typeface="Corbel"/>
              <a:ea typeface="+mj-ea"/>
              <a:cs typeface="+mj-cs"/>
            </a:endParaRPr>
          </a:p>
        </p:txBody>
      </p:sp>
      <p:sp>
        <p:nvSpPr>
          <p:cNvPr id="7" name="Subtítulo 3">
            <a:extLst>
              <a:ext uri="{FF2B5EF4-FFF2-40B4-BE49-F238E27FC236}">
                <a16:creationId xmlns:a16="http://schemas.microsoft.com/office/drawing/2014/main" id="{C29B564F-B573-8CFC-4048-AF5E5A99816F}"/>
              </a:ext>
            </a:extLst>
          </p:cNvPr>
          <p:cNvSpPr txBox="1">
            <a:spLocks/>
          </p:cNvSpPr>
          <p:nvPr/>
        </p:nvSpPr>
        <p:spPr>
          <a:xfrm>
            <a:off x="3200400" y="4061039"/>
            <a:ext cx="6580188" cy="892624"/>
          </a:xfrm>
          <a:prstGeom prst="rect">
            <a:avLst/>
          </a:prstGeom>
          <a:solidFill>
            <a:srgbClr val="0000CC">
              <a:alpha val="80000"/>
            </a:srgbClr>
          </a:solidFill>
        </p:spPr>
        <p:txBody>
          <a:bodyPr vert="horz" lIns="180000" tIns="180000" rIns="180000" bIns="180000" rtlCol="0">
            <a:noAutofit/>
          </a:bodyPr>
          <a:lstStyle>
            <a:lvl1pPr marL="0" indent="0" algn="r" defTabSz="914400" rtl="0" eaLnBrk="1" latinLnBrk="0" hangingPunct="1">
              <a:lnSpc>
                <a:spcPct val="90000"/>
              </a:lnSpc>
              <a:spcBef>
                <a:spcPts val="1000"/>
              </a:spcBef>
              <a:buFont typeface="Arial" panose="020B060402020202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4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2" name="CuadroTexto 11">
            <a:extLst>
              <a:ext uri="{FF2B5EF4-FFF2-40B4-BE49-F238E27FC236}">
                <a16:creationId xmlns:a16="http://schemas.microsoft.com/office/drawing/2014/main" id="{F12D57AA-FA5E-0451-4A6B-31D076AE8456}"/>
              </a:ext>
            </a:extLst>
          </p:cNvPr>
          <p:cNvSpPr txBox="1"/>
          <p:nvPr/>
        </p:nvSpPr>
        <p:spPr>
          <a:xfrm>
            <a:off x="3272709" y="4424510"/>
            <a:ext cx="672750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Transformacional, Coaching y Mentoría Especializada</a:t>
            </a:r>
          </a:p>
        </p:txBody>
      </p:sp>
      <p:sp>
        <p:nvSpPr>
          <p:cNvPr id="13" name="CuadroTexto 12">
            <a:extLst>
              <a:ext uri="{FF2B5EF4-FFF2-40B4-BE49-F238E27FC236}">
                <a16:creationId xmlns:a16="http://schemas.microsoft.com/office/drawing/2014/main" id="{726F13B6-3970-36E9-264D-728ED5EA7888}"/>
              </a:ext>
            </a:extLst>
          </p:cNvPr>
          <p:cNvSpPr txBox="1"/>
          <p:nvPr/>
        </p:nvSpPr>
        <p:spPr>
          <a:xfrm>
            <a:off x="3814176" y="4233804"/>
            <a:ext cx="2517731" cy="3416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0" i="1" u="none" strike="noStrike" kern="1200" cap="none" spc="0" normalizeH="0" baseline="0" noProof="0" dirty="0">
                <a:ln>
                  <a:noFill/>
                </a:ln>
                <a:solidFill>
                  <a:srgbClr val="FFFFFF"/>
                </a:solidFill>
                <a:effectLst/>
                <a:uLnTx/>
                <a:uFillTx/>
                <a:latin typeface="Candara"/>
                <a:ea typeface="+mn-ea"/>
                <a:cs typeface="+mn-cs"/>
              </a:rPr>
              <a:t>Consultora en</a:t>
            </a:r>
          </a:p>
        </p:txBody>
      </p:sp>
    </p:spTree>
    <p:extLst>
      <p:ext uri="{BB962C8B-B14F-4D97-AF65-F5344CB8AC3E}">
        <p14:creationId xmlns:p14="http://schemas.microsoft.com/office/powerpoint/2010/main" val="2355618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a:extLst>
              <a:ext uri="{FF2B5EF4-FFF2-40B4-BE49-F238E27FC236}">
                <a16:creationId xmlns:a16="http://schemas.microsoft.com/office/drawing/2014/main" id="{7E78FA78-ABD1-E962-7429-A8D1FDE37E9F}"/>
              </a:ext>
            </a:extLst>
          </p:cNvPr>
          <p:cNvSpPr txBox="1">
            <a:spLocks/>
          </p:cNvSpPr>
          <p:nvPr/>
        </p:nvSpPr>
        <p:spPr>
          <a:xfrm>
            <a:off x="-2063363" y="0"/>
            <a:ext cx="8991600" cy="1261295"/>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70000"/>
              </a:lnSpc>
              <a:spcBef>
                <a:spcPct val="0"/>
              </a:spcBef>
              <a:spcAft>
                <a:spcPts val="0"/>
              </a:spcAft>
              <a:buClrTx/>
              <a:buSzTx/>
              <a:buFontTx/>
              <a:buNone/>
              <a:tabLst/>
              <a:defRPr/>
            </a:pPr>
            <a:r>
              <a:rPr kumimoji="0" lang="es-ES" sz="5200" b="1" i="0" u="none" strike="noStrike" kern="1200" cap="none" spc="-300" normalizeH="0" baseline="0" noProof="0" dirty="0">
                <a:ln>
                  <a:noFill/>
                </a:ln>
                <a:solidFill>
                  <a:srgbClr val="10069F"/>
                </a:solidFill>
                <a:effectLst/>
                <a:uLnTx/>
                <a:uFillTx/>
                <a:latin typeface="Corbel"/>
                <a:ea typeface="+mj-ea"/>
                <a:cs typeface="+mj-cs"/>
              </a:rPr>
              <a:t>Eneagrama</a:t>
            </a:r>
            <a:br>
              <a:rPr kumimoji="0" lang="es-ES" sz="5200" b="1" i="0" u="none" strike="noStrike" kern="1200" cap="none" spc="-300" normalizeH="0" baseline="0" noProof="0" dirty="0">
                <a:ln>
                  <a:noFill/>
                </a:ln>
                <a:solidFill>
                  <a:srgbClr val="10069F"/>
                </a:solidFill>
                <a:effectLst/>
                <a:uLnTx/>
                <a:uFillTx/>
                <a:latin typeface="Corbel"/>
                <a:ea typeface="+mj-ea"/>
                <a:cs typeface="+mj-cs"/>
              </a:rPr>
            </a:br>
            <a:r>
              <a:rPr kumimoji="0" lang="es-ES" sz="5200" b="1" i="0" u="none" strike="noStrike" kern="1200" cap="none" spc="-300" normalizeH="0" baseline="0" noProof="0" dirty="0">
                <a:ln>
                  <a:noFill/>
                </a:ln>
                <a:solidFill>
                  <a:srgbClr val="10069F"/>
                </a:solidFill>
                <a:effectLst/>
                <a:uLnTx/>
                <a:uFillTx/>
                <a:latin typeface="Corbel"/>
                <a:ea typeface="+mj-ea"/>
                <a:cs typeface="+mj-cs"/>
              </a:rPr>
              <a:t>                                                 </a:t>
            </a:r>
            <a:r>
              <a:rPr kumimoji="0" lang="es-ES" sz="3200" b="1" i="0" u="none" strike="noStrike" kern="1200" cap="none" spc="-300" normalizeH="0" baseline="0" noProof="0" dirty="0">
                <a:ln>
                  <a:noFill/>
                </a:ln>
                <a:solidFill>
                  <a:srgbClr val="10069F"/>
                </a:solidFill>
                <a:effectLst/>
                <a:uLnTx/>
                <a:uFillTx/>
                <a:latin typeface="Corbel"/>
                <a:ea typeface="+mj-ea"/>
                <a:cs typeface="+mj-cs"/>
              </a:rPr>
              <a:t>Be  aware</a:t>
            </a:r>
          </a:p>
        </p:txBody>
      </p:sp>
      <p:sp>
        <p:nvSpPr>
          <p:cNvPr id="5" name="CuadroTexto 4">
            <a:extLst>
              <a:ext uri="{FF2B5EF4-FFF2-40B4-BE49-F238E27FC236}">
                <a16:creationId xmlns:a16="http://schemas.microsoft.com/office/drawing/2014/main" id="{EFFA606A-F1B9-C654-8418-8BF5C56CF0F4}"/>
              </a:ext>
            </a:extLst>
          </p:cNvPr>
          <p:cNvSpPr txBox="1"/>
          <p:nvPr/>
        </p:nvSpPr>
        <p:spPr>
          <a:xfrm>
            <a:off x="47134" y="1811359"/>
            <a:ext cx="8322839" cy="193899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2400" b="1" i="0" u="none" strike="noStrike" kern="1200" cap="none" spc="0" normalizeH="0" baseline="0" noProof="0" dirty="0">
                <a:ln>
                  <a:noFill/>
                </a:ln>
                <a:solidFill>
                  <a:prstClr val="black"/>
                </a:solidFill>
                <a:effectLst/>
                <a:uLnTx/>
                <a:uFillTx/>
                <a:latin typeface="-apple-system"/>
                <a:ea typeface="+mn-ea"/>
                <a:cs typeface="+mn-cs"/>
              </a:rPr>
              <a:t>El </a:t>
            </a:r>
            <a:r>
              <a:rPr kumimoji="0" lang="es-ES" sz="2400" b="1" i="1" u="sng" strike="noStrike" kern="1200" cap="none" spc="0" normalizeH="0" baseline="0" noProof="0" dirty="0">
                <a:ln>
                  <a:noFill/>
                </a:ln>
                <a:solidFill>
                  <a:prstClr val="black"/>
                </a:solidFill>
                <a:effectLst/>
                <a:uLnTx/>
                <a:uFillTx/>
                <a:latin typeface="-apple-system"/>
                <a:ea typeface="+mn-ea"/>
                <a:cs typeface="+mn-cs"/>
              </a:rPr>
              <a:t>Eneagrama</a:t>
            </a:r>
            <a:r>
              <a:rPr kumimoji="0" lang="es-ES" sz="2400" b="1" i="0" u="none" strike="noStrike" kern="1200" cap="none" spc="0" normalizeH="0" baseline="0" noProof="0" dirty="0">
                <a:ln>
                  <a:noFill/>
                </a:ln>
                <a:solidFill>
                  <a:prstClr val="black"/>
                </a:solidFill>
                <a:effectLst/>
                <a:uLnTx/>
                <a:uFillTx/>
                <a:latin typeface="-apple-system"/>
                <a:ea typeface="+mn-ea"/>
                <a:cs typeface="+mn-cs"/>
              </a:rPr>
              <a:t> es una herramienta psicológica muy poderosa que te permitirá CONOCERTE, entender tus motivaciones, tus comportamientos y tus patrones emocionales.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2400" b="1" i="0" u="none" strike="noStrike" kern="1200" cap="none" spc="0" normalizeH="0" baseline="0" noProof="0" dirty="0">
                <a:ln>
                  <a:noFill/>
                </a:ln>
                <a:solidFill>
                  <a:prstClr val="black"/>
                </a:solidFill>
                <a:effectLst/>
                <a:uLnTx/>
                <a:uFillTx/>
                <a:latin typeface="-apple-system"/>
                <a:ea typeface="+mn-ea"/>
                <a:cs typeface="+mn-cs"/>
              </a:rPr>
              <a:t>Con los resultados obtenidos podrás  desarrollar tu máximo potencial</a:t>
            </a:r>
            <a:endParaRPr kumimoji="0" lang="es-AR" sz="2400" b="1" i="0" u="none" strike="noStrike" kern="1200" cap="none" spc="0" normalizeH="0" baseline="0" noProof="0" dirty="0">
              <a:ln>
                <a:noFill/>
              </a:ln>
              <a:solidFill>
                <a:prstClr val="black"/>
              </a:solidFill>
              <a:effectLst/>
              <a:uLnTx/>
              <a:uFillTx/>
              <a:latin typeface="-apple-system"/>
              <a:ea typeface="+mn-ea"/>
              <a:cs typeface="+mn-cs"/>
            </a:endParaRPr>
          </a:p>
        </p:txBody>
      </p:sp>
      <p:cxnSp>
        <p:nvCxnSpPr>
          <p:cNvPr id="7" name="Conector recto 6">
            <a:extLst>
              <a:ext uri="{FF2B5EF4-FFF2-40B4-BE49-F238E27FC236}">
                <a16:creationId xmlns:a16="http://schemas.microsoft.com/office/drawing/2014/main" id="{85D1103F-6D11-B879-0659-00B1A64C52F1}"/>
              </a:ext>
            </a:extLst>
          </p:cNvPr>
          <p:cNvCxnSpPr>
            <a:cxnSpLocks/>
          </p:cNvCxnSpPr>
          <p:nvPr/>
        </p:nvCxnSpPr>
        <p:spPr>
          <a:xfrm>
            <a:off x="0" y="1289575"/>
            <a:ext cx="7173798" cy="0"/>
          </a:xfrm>
          <a:prstGeom prst="line">
            <a:avLst/>
          </a:prstGeom>
          <a:ln w="28575">
            <a:solidFill>
              <a:srgbClr val="10069F"/>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26362CCB-3D61-6D87-535C-BBA0B0C11BCA}"/>
              </a:ext>
            </a:extLst>
          </p:cNvPr>
          <p:cNvCxnSpPr>
            <a:cxnSpLocks/>
          </p:cNvCxnSpPr>
          <p:nvPr/>
        </p:nvCxnSpPr>
        <p:spPr>
          <a:xfrm>
            <a:off x="0" y="1375987"/>
            <a:ext cx="7334054" cy="0"/>
          </a:xfrm>
          <a:prstGeom prst="line">
            <a:avLst/>
          </a:prstGeom>
          <a:ln w="28575">
            <a:solidFill>
              <a:srgbClr val="10069F"/>
            </a:solidFill>
          </a:ln>
        </p:spPr>
        <p:style>
          <a:lnRef idx="1">
            <a:schemeClr val="accent1"/>
          </a:lnRef>
          <a:fillRef idx="0">
            <a:schemeClr val="accent1"/>
          </a:fillRef>
          <a:effectRef idx="0">
            <a:schemeClr val="accent1"/>
          </a:effectRef>
          <a:fontRef idx="minor">
            <a:schemeClr val="tx1"/>
          </a:fontRef>
        </p:style>
      </p:cxnSp>
      <p:grpSp>
        <p:nvGrpSpPr>
          <p:cNvPr id="12" name="Grupo 11" descr="Cómo usar esta plantilla&#10;">
            <a:extLst>
              <a:ext uri="{FF2B5EF4-FFF2-40B4-BE49-F238E27FC236}">
                <a16:creationId xmlns:a16="http://schemas.microsoft.com/office/drawing/2014/main" id="{27980886-393E-E544-AFA0-98EFD967587F}"/>
              </a:ext>
            </a:extLst>
          </p:cNvPr>
          <p:cNvGrpSpPr/>
          <p:nvPr/>
        </p:nvGrpSpPr>
        <p:grpSpPr>
          <a:xfrm>
            <a:off x="9144000" y="148573"/>
            <a:ext cx="2800994" cy="2602516"/>
            <a:chOff x="1341135" y="527364"/>
            <a:chExt cx="3002130" cy="3083313"/>
          </a:xfrm>
        </p:grpSpPr>
        <p:sp>
          <p:nvSpPr>
            <p:cNvPr id="13" name="Elipse 12" title="Gráficos circulares en segundo plano">
              <a:extLst>
                <a:ext uri="{FF2B5EF4-FFF2-40B4-BE49-F238E27FC236}">
                  <a16:creationId xmlns:a16="http://schemas.microsoft.com/office/drawing/2014/main" id="{6453CB8F-D437-AB31-1471-1B424513D2BD}"/>
                </a:ext>
              </a:extLst>
            </p:cNvPr>
            <p:cNvSpPr/>
            <p:nvPr/>
          </p:nvSpPr>
          <p:spPr>
            <a:xfrm>
              <a:off x="1341135" y="814260"/>
              <a:ext cx="2796417" cy="279641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Calibri" panose="020F0502020204030204"/>
                  <a:ea typeface="+mn-ea"/>
                  <a:cs typeface="+mn-cs"/>
                </a:rPr>
                <a:t>Cuanto</a:t>
              </a:r>
              <a:endParaRPr kumimoji="0" lang="es-E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s-ES" sz="2400" b="0" i="1" u="none" strike="noStrike" kern="1200" cap="none" spc="0" normalizeH="0" baseline="0" noProof="0" dirty="0">
                  <a:ln>
                    <a:noFill/>
                  </a:ln>
                  <a:solidFill>
                    <a:prstClr val="white"/>
                  </a:solidFill>
                  <a:effectLst/>
                  <a:uLnTx/>
                  <a:uFillTx/>
                  <a:latin typeface="Calibri" panose="020F0502020204030204"/>
                  <a:ea typeface="+mn-ea"/>
                  <a:cs typeface="+mn-cs"/>
                </a:rPr>
                <a:t>te conoces</a:t>
              </a:r>
              <a:endParaRPr kumimoji="0" lang="es-E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Elipse 13" title="Gráficos circulares en segundo plano">
              <a:extLst>
                <a:ext uri="{FF2B5EF4-FFF2-40B4-BE49-F238E27FC236}">
                  <a16:creationId xmlns:a16="http://schemas.microsoft.com/office/drawing/2014/main" id="{0709AF6B-D385-4757-BB83-642F5F4F8AAA}"/>
                </a:ext>
              </a:extLst>
            </p:cNvPr>
            <p:cNvSpPr/>
            <p:nvPr/>
          </p:nvSpPr>
          <p:spPr>
            <a:xfrm>
              <a:off x="3125525" y="527364"/>
              <a:ext cx="1217740" cy="1217739"/>
            </a:xfrm>
            <a:prstGeom prst="ellipse">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Elipse 14" title="Gráficos circulares en segundo plano">
              <a:extLst>
                <a:ext uri="{FF2B5EF4-FFF2-40B4-BE49-F238E27FC236}">
                  <a16:creationId xmlns:a16="http://schemas.microsoft.com/office/drawing/2014/main" id="{E8113205-EF7A-839E-C651-68256AB371F6}"/>
                </a:ext>
              </a:extLst>
            </p:cNvPr>
            <p:cNvSpPr/>
            <p:nvPr/>
          </p:nvSpPr>
          <p:spPr>
            <a:xfrm>
              <a:off x="1537865" y="3001655"/>
              <a:ext cx="360000" cy="36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ítulo 2">
              <a:extLst>
                <a:ext uri="{FF2B5EF4-FFF2-40B4-BE49-F238E27FC236}">
                  <a16:creationId xmlns:a16="http://schemas.microsoft.com/office/drawing/2014/main" id="{1E1F4F65-2465-9B4E-298B-E8C2A48A93A6}"/>
                </a:ext>
              </a:extLst>
            </p:cNvPr>
            <p:cNvSpPr txBox="1">
              <a:spLocks/>
            </p:cNvSpPr>
            <p:nvPr/>
          </p:nvSpPr>
          <p:spPr>
            <a:xfrm>
              <a:off x="3133073" y="654208"/>
              <a:ext cx="1188691" cy="118682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7200" b="1" i="0" u="none" strike="noStrike" kern="1200" cap="none" spc="-15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rPr>
                <a:t>?</a:t>
              </a:r>
            </a:p>
          </p:txBody>
        </p:sp>
      </p:grpSp>
      <p:sp>
        <p:nvSpPr>
          <p:cNvPr id="25" name="Elipse 24" title="Gráficos circulares en segundo plano">
            <a:extLst>
              <a:ext uri="{FF2B5EF4-FFF2-40B4-BE49-F238E27FC236}">
                <a16:creationId xmlns:a16="http://schemas.microsoft.com/office/drawing/2014/main" id="{F8B8A1FD-74CC-5DE6-9474-69B5F740CDA2}"/>
              </a:ext>
            </a:extLst>
          </p:cNvPr>
          <p:cNvSpPr/>
          <p:nvPr/>
        </p:nvSpPr>
        <p:spPr>
          <a:xfrm>
            <a:off x="10090164" y="2644558"/>
            <a:ext cx="335881" cy="303863"/>
          </a:xfrm>
          <a:prstGeom prst="ellipse">
            <a:avLst/>
          </a:prstGeom>
          <a:solidFill>
            <a:srgbClr val="29E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Elipse 25" title="Gráficos circulares en segundo plano">
            <a:extLst>
              <a:ext uri="{FF2B5EF4-FFF2-40B4-BE49-F238E27FC236}">
                <a16:creationId xmlns:a16="http://schemas.microsoft.com/office/drawing/2014/main" id="{58E858EA-E162-A77E-B7D4-7A58DE2D54D1}"/>
              </a:ext>
            </a:extLst>
          </p:cNvPr>
          <p:cNvSpPr/>
          <p:nvPr/>
        </p:nvSpPr>
        <p:spPr>
          <a:xfrm>
            <a:off x="9663431" y="2500008"/>
            <a:ext cx="335881" cy="303863"/>
          </a:xfrm>
          <a:prstGeom prst="ellipse">
            <a:avLst/>
          </a:prstGeom>
          <a:solidFill>
            <a:srgbClr val="2DF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5183F075-A04F-B635-486A-AE97F8318141}"/>
              </a:ext>
            </a:extLst>
          </p:cNvPr>
          <p:cNvSpPr txBox="1"/>
          <p:nvPr/>
        </p:nvSpPr>
        <p:spPr>
          <a:xfrm>
            <a:off x="785911" y="4314071"/>
            <a:ext cx="5012724"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0000CC"/>
                </a:solidFill>
                <a:effectLst/>
                <a:uLnTx/>
                <a:uFillTx/>
                <a:latin typeface="-apple-system"/>
                <a:ea typeface="+mn-ea"/>
                <a:cs typeface="+mn-cs"/>
              </a:rPr>
              <a:t>Resultados Esperados: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Obtener tu </a:t>
            </a:r>
            <a:r>
              <a:rPr kumimoji="0" lang="es-ES" sz="1800" b="0" i="0" u="none" strike="noStrike" kern="1200" cap="none" spc="0" normalizeH="0" baseline="0" noProof="0" dirty="0">
                <a:ln>
                  <a:noFill/>
                </a:ln>
                <a:solidFill>
                  <a:srgbClr val="0000CC"/>
                </a:solidFill>
                <a:effectLst/>
                <a:uLnTx/>
                <a:uFillTx/>
                <a:latin typeface="Calibri" panose="020F0502020204030204"/>
                <a:ea typeface="+mn-ea"/>
                <a:cs typeface="+mn-cs"/>
              </a:rPr>
              <a:t>Mapa de Eneagrama</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Conocer que </a:t>
            </a:r>
            <a:r>
              <a:rPr kumimoji="0" lang="es-ES" sz="1800" b="0" i="0" u="none" strike="noStrike" kern="1200" cap="none" spc="0" normalizeH="0" baseline="0" noProof="0" dirty="0">
                <a:ln>
                  <a:noFill/>
                </a:ln>
                <a:solidFill>
                  <a:srgbClr val="0000CC"/>
                </a:solidFill>
                <a:effectLst/>
                <a:uLnTx/>
                <a:uFillTx/>
                <a:latin typeface="Calibri" panose="020F0502020204030204"/>
                <a:ea typeface="+mn-ea"/>
                <a:cs typeface="+mn-cs"/>
              </a:rPr>
              <a:t>Estrategia usar para Resolución de Conflictos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Podrás </a:t>
            </a:r>
            <a:r>
              <a:rPr kumimoji="0" lang="es-ES" sz="1800" b="0" i="0" u="none" strike="noStrike" kern="1200" cap="none" spc="0" normalizeH="0" baseline="0" noProof="0" dirty="0">
                <a:ln>
                  <a:noFill/>
                </a:ln>
                <a:solidFill>
                  <a:srgbClr val="0000CC"/>
                </a:solidFill>
                <a:effectLst/>
                <a:uLnTx/>
                <a:uFillTx/>
                <a:latin typeface="Calibri" panose="020F0502020204030204"/>
                <a:ea typeface="+mn-ea"/>
                <a:cs typeface="+mn-cs"/>
              </a:rPr>
              <a:t>Tomar decisiones asertivas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rPr>
              <a:t>Tendrás una </a:t>
            </a:r>
            <a:r>
              <a:rPr kumimoji="0" lang="es-ES" sz="1800" b="0" i="0" u="none" strike="noStrike" kern="1200" cap="none" spc="0" normalizeH="0" baseline="0" noProof="0" dirty="0">
                <a:ln>
                  <a:noFill/>
                </a:ln>
                <a:solidFill>
                  <a:srgbClr val="0000CC"/>
                </a:solidFill>
                <a:effectLst/>
                <a:uLnTx/>
                <a:uFillTx/>
                <a:latin typeface="Calibri" panose="020F0502020204030204"/>
                <a:ea typeface="+mn-ea"/>
                <a:cs typeface="+mn-cs"/>
              </a:rPr>
              <a:t>Comunicación Efectiva </a:t>
            </a:r>
          </a:p>
        </p:txBody>
      </p:sp>
      <p:sp>
        <p:nvSpPr>
          <p:cNvPr id="18" name="Rectangle 16">
            <a:extLst>
              <a:ext uri="{FF2B5EF4-FFF2-40B4-BE49-F238E27FC236}">
                <a16:creationId xmlns:a16="http://schemas.microsoft.com/office/drawing/2014/main" id="{93787963-738A-C451-1BE5-815FBB81AD79}"/>
              </a:ext>
            </a:extLst>
          </p:cNvPr>
          <p:cNvSpPr/>
          <p:nvPr/>
        </p:nvSpPr>
        <p:spPr>
          <a:xfrm>
            <a:off x="5931305" y="3996837"/>
            <a:ext cx="5993628" cy="369332"/>
          </a:xfrm>
          <a:prstGeom prst="rect">
            <a:avLst/>
          </a:prstGeom>
          <a:solidFill>
            <a:schemeClr val="bg2"/>
          </a:solidFill>
          <a:ln>
            <a:solidFill>
              <a:schemeClr val="accent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panose="020F0502020204030204"/>
                <a:ea typeface="+mn-ea"/>
                <a:cs typeface="+mn-cs"/>
              </a:rPr>
              <a:t>Tu camino hacia una transformación consciente desde el ser</a:t>
            </a:r>
          </a:p>
        </p:txBody>
      </p:sp>
      <p:pic>
        <p:nvPicPr>
          <p:cNvPr id="23" name="Imagen 22">
            <a:extLst>
              <a:ext uri="{FF2B5EF4-FFF2-40B4-BE49-F238E27FC236}">
                <a16:creationId xmlns:a16="http://schemas.microsoft.com/office/drawing/2014/main" id="{32BB6415-1BCA-89FF-9F43-C1015A5E6628}"/>
              </a:ext>
            </a:extLst>
          </p:cNvPr>
          <p:cNvPicPr>
            <a:picLocks noChangeAspect="1"/>
          </p:cNvPicPr>
          <p:nvPr/>
        </p:nvPicPr>
        <p:blipFill>
          <a:blip r:embed="rId2"/>
          <a:stretch>
            <a:fillRect/>
          </a:stretch>
        </p:blipFill>
        <p:spPr>
          <a:xfrm>
            <a:off x="5931305" y="4400743"/>
            <a:ext cx="5993627" cy="1667331"/>
          </a:xfrm>
          <a:prstGeom prst="rect">
            <a:avLst/>
          </a:prstGeom>
        </p:spPr>
      </p:pic>
      <p:sp>
        <p:nvSpPr>
          <p:cNvPr id="27" name="Rectángulo: esquinas redondeadas 26">
            <a:extLst>
              <a:ext uri="{FF2B5EF4-FFF2-40B4-BE49-F238E27FC236}">
                <a16:creationId xmlns:a16="http://schemas.microsoft.com/office/drawing/2014/main" id="{014B3EF6-000F-CA7A-CDB2-4B997177478E}"/>
              </a:ext>
            </a:extLst>
          </p:cNvPr>
          <p:cNvSpPr/>
          <p:nvPr/>
        </p:nvSpPr>
        <p:spPr>
          <a:xfrm>
            <a:off x="7403628" y="4563318"/>
            <a:ext cx="3016577" cy="1258858"/>
          </a:xfrm>
          <a:prstGeom prst="roundRect">
            <a:avLst/>
          </a:prstGeom>
          <a:solidFill>
            <a:srgbClr val="000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CuadroTexto 27">
            <a:extLst>
              <a:ext uri="{FF2B5EF4-FFF2-40B4-BE49-F238E27FC236}">
                <a16:creationId xmlns:a16="http://schemas.microsoft.com/office/drawing/2014/main" id="{3C630108-40D2-86F5-D216-35EA7155E414}"/>
              </a:ext>
            </a:extLst>
          </p:cNvPr>
          <p:cNvSpPr txBox="1"/>
          <p:nvPr/>
        </p:nvSpPr>
        <p:spPr>
          <a:xfrm>
            <a:off x="7403628" y="4721112"/>
            <a:ext cx="3163900"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AUTOCONOCIMIENTO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CONCIENCIA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ACEPTACION</a:t>
            </a:r>
          </a:p>
        </p:txBody>
      </p:sp>
      <p:sp>
        <p:nvSpPr>
          <p:cNvPr id="2" name="Marcador de texto 2">
            <a:extLst>
              <a:ext uri="{FF2B5EF4-FFF2-40B4-BE49-F238E27FC236}">
                <a16:creationId xmlns:a16="http://schemas.microsoft.com/office/drawing/2014/main" id="{9136D292-893E-59DC-C20D-5BCB7536F412}"/>
              </a:ext>
            </a:extLst>
          </p:cNvPr>
          <p:cNvSpPr txBox="1">
            <a:spLocks/>
          </p:cNvSpPr>
          <p:nvPr/>
        </p:nvSpPr>
        <p:spPr>
          <a:xfrm>
            <a:off x="0" y="6315959"/>
            <a:ext cx="12192000" cy="542040"/>
          </a:xfrm>
          <a:prstGeom prst="rect">
            <a:avLst/>
          </a:prstGeom>
          <a:solidFill>
            <a:srgbClr val="10069F">
              <a:alpha val="80000"/>
            </a:srgbClr>
          </a:solidFill>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Todos tenemos la capacidad de TRANSFORMAR nuestra vida, solo depende de NOSOTROS mismos </a:t>
            </a:r>
          </a:p>
        </p:txBody>
      </p:sp>
      <p:pic>
        <p:nvPicPr>
          <p:cNvPr id="3" name="Imagen 2">
            <a:extLst>
              <a:ext uri="{FF2B5EF4-FFF2-40B4-BE49-F238E27FC236}">
                <a16:creationId xmlns:a16="http://schemas.microsoft.com/office/drawing/2014/main" id="{4982AFB9-ADAF-C62A-3691-942B29793588}"/>
              </a:ext>
            </a:extLst>
          </p:cNvPr>
          <p:cNvPicPr>
            <a:picLocks noChangeAspect="1"/>
          </p:cNvPicPr>
          <p:nvPr/>
        </p:nvPicPr>
        <p:blipFill>
          <a:blip r:embed="rId3"/>
          <a:stretch>
            <a:fillRect/>
          </a:stretch>
        </p:blipFill>
        <p:spPr>
          <a:xfrm>
            <a:off x="267067" y="4266019"/>
            <a:ext cx="562049" cy="542040"/>
          </a:xfrm>
          <a:prstGeom prst="rect">
            <a:avLst/>
          </a:prstGeom>
        </p:spPr>
      </p:pic>
    </p:spTree>
    <p:extLst>
      <p:ext uri="{BB962C8B-B14F-4D97-AF65-F5344CB8AC3E}">
        <p14:creationId xmlns:p14="http://schemas.microsoft.com/office/powerpoint/2010/main" val="2183930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EFFA606A-F1B9-C654-8418-8BF5C56CF0F4}"/>
              </a:ext>
            </a:extLst>
          </p:cNvPr>
          <p:cNvSpPr txBox="1"/>
          <p:nvPr/>
        </p:nvSpPr>
        <p:spPr>
          <a:xfrm>
            <a:off x="125349" y="1025028"/>
            <a:ext cx="8322839"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black"/>
                </a:solidFill>
                <a:effectLst/>
                <a:uLnTx/>
                <a:uFillTx/>
                <a:latin typeface="-apple-system"/>
                <a:ea typeface="+mn-ea"/>
                <a:cs typeface="+mn-cs"/>
              </a:rPr>
              <a:t>Cualquier método que esté relacionado a nuestro crecimiento, debe considerar los diferentes tipos de personalidad.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AR" sz="2400" b="1" i="0" u="none" strike="noStrike" kern="1200" cap="none" spc="0" normalizeH="0" baseline="0" noProof="0" dirty="0">
              <a:ln>
                <a:noFill/>
              </a:ln>
              <a:solidFill>
                <a:prstClr val="black"/>
              </a:solidFill>
              <a:effectLst/>
              <a:uLnTx/>
              <a:uFillTx/>
              <a:latin typeface="-apple-system"/>
              <a:ea typeface="+mn-ea"/>
              <a:cs typeface="+mn-cs"/>
            </a:endParaRPr>
          </a:p>
        </p:txBody>
      </p:sp>
      <p:sp>
        <p:nvSpPr>
          <p:cNvPr id="2" name="Marcador de texto 2">
            <a:extLst>
              <a:ext uri="{FF2B5EF4-FFF2-40B4-BE49-F238E27FC236}">
                <a16:creationId xmlns:a16="http://schemas.microsoft.com/office/drawing/2014/main" id="{9136D292-893E-59DC-C20D-5BCB7536F412}"/>
              </a:ext>
            </a:extLst>
          </p:cNvPr>
          <p:cNvSpPr txBox="1">
            <a:spLocks/>
          </p:cNvSpPr>
          <p:nvPr/>
        </p:nvSpPr>
        <p:spPr>
          <a:xfrm>
            <a:off x="0" y="6315959"/>
            <a:ext cx="12192000" cy="542040"/>
          </a:xfrm>
          <a:prstGeom prst="rect">
            <a:avLst/>
          </a:prstGeom>
          <a:solidFill>
            <a:srgbClr val="10069F">
              <a:alpha val="80000"/>
            </a:srgbClr>
          </a:solidFill>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Todos tenemos la capacidad de TRANSFORMAR nuestra vida, solo depende de NOSOTROS mismos </a:t>
            </a:r>
          </a:p>
        </p:txBody>
      </p:sp>
      <p:sp>
        <p:nvSpPr>
          <p:cNvPr id="3" name="Título 2">
            <a:extLst>
              <a:ext uri="{FF2B5EF4-FFF2-40B4-BE49-F238E27FC236}">
                <a16:creationId xmlns:a16="http://schemas.microsoft.com/office/drawing/2014/main" id="{31EE92DA-74C0-FC51-A45C-6281B6ACF7CC}"/>
              </a:ext>
            </a:extLst>
          </p:cNvPr>
          <p:cNvSpPr txBox="1">
            <a:spLocks/>
          </p:cNvSpPr>
          <p:nvPr/>
        </p:nvSpPr>
        <p:spPr>
          <a:xfrm>
            <a:off x="-1" y="13490"/>
            <a:ext cx="9494729"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000" b="1" i="0" u="none" strike="noStrike" kern="1200" cap="none" spc="-300" normalizeH="0" baseline="0" noProof="0" dirty="0">
                <a:ln>
                  <a:noFill/>
                </a:ln>
                <a:solidFill>
                  <a:srgbClr val="10069F"/>
                </a:solidFill>
                <a:effectLst/>
                <a:uLnTx/>
                <a:uFillTx/>
                <a:latin typeface="Arial" panose="020B0604020202020204"/>
                <a:ea typeface="+mj-ea"/>
                <a:cs typeface="+mj-cs"/>
              </a:rPr>
              <a:t>Sabes quien eres y porque estas Aquí ??</a:t>
            </a:r>
          </a:p>
        </p:txBody>
      </p:sp>
      <p:pic>
        <p:nvPicPr>
          <p:cNvPr id="31" name="Imagen 30">
            <a:extLst>
              <a:ext uri="{FF2B5EF4-FFF2-40B4-BE49-F238E27FC236}">
                <a16:creationId xmlns:a16="http://schemas.microsoft.com/office/drawing/2014/main" id="{4C4FEE8E-CEB9-2637-C5D7-368E6C3A1A01}"/>
              </a:ext>
            </a:extLst>
          </p:cNvPr>
          <p:cNvPicPr>
            <a:picLocks noChangeAspect="1"/>
          </p:cNvPicPr>
          <p:nvPr/>
        </p:nvPicPr>
        <p:blipFill>
          <a:blip r:embed="rId2">
            <a:alphaModFix amt="73000"/>
            <a:extLst>
              <a:ext uri="{BEBA8EAE-BF5A-486C-A8C5-ECC9F3942E4B}">
                <a14:imgProps xmlns:a14="http://schemas.microsoft.com/office/drawing/2010/main">
                  <a14:imgLayer r:embed="rId3">
                    <a14:imgEffect>
                      <a14:artisticMosiaicBubbles pressure="16"/>
                    </a14:imgEffect>
                    <a14:imgEffect>
                      <a14:saturation sat="186000"/>
                    </a14:imgEffect>
                    <a14:imgEffect>
                      <a14:brightnessContrast bright="37000" contrast="21000"/>
                    </a14:imgEffect>
                  </a14:imgLayer>
                </a14:imgProps>
              </a:ext>
            </a:extLst>
          </a:blip>
          <a:stretch>
            <a:fillRect/>
          </a:stretch>
        </p:blipFill>
        <p:spPr>
          <a:xfrm>
            <a:off x="125349" y="1895707"/>
            <a:ext cx="11984875" cy="4258668"/>
          </a:xfrm>
          <a:prstGeom prst="rect">
            <a:avLst/>
          </a:prstGeom>
          <a:effectLst>
            <a:glow rad="127000">
              <a:schemeClr val="accent1"/>
            </a:glow>
            <a:reflection stA="74000" endPos="24000" dist="50800" dir="5400000" sy="-100000" algn="bl" rotWithShape="0"/>
          </a:effectLst>
          <a:scene3d>
            <a:camera prst="orthographicFront"/>
            <a:lightRig rig="threePt" dir="t"/>
          </a:scene3d>
          <a:sp3d>
            <a:bevelT w="165100" prst="coolSlant"/>
            <a:bevelB w="152400" h="50800" prst="softRound"/>
          </a:sp3d>
        </p:spPr>
      </p:pic>
      <p:pic>
        <p:nvPicPr>
          <p:cNvPr id="32" name="Imagen 31">
            <a:extLst>
              <a:ext uri="{FF2B5EF4-FFF2-40B4-BE49-F238E27FC236}">
                <a16:creationId xmlns:a16="http://schemas.microsoft.com/office/drawing/2014/main" id="{477FC393-0351-2710-96F2-88E84B853B32}"/>
              </a:ext>
            </a:extLst>
          </p:cNvPr>
          <p:cNvPicPr>
            <a:picLocks noChangeAspect="1"/>
          </p:cNvPicPr>
          <p:nvPr/>
        </p:nvPicPr>
        <p:blipFill>
          <a:blip r:embed="rId4"/>
          <a:stretch>
            <a:fillRect/>
          </a:stretch>
        </p:blipFill>
        <p:spPr>
          <a:xfrm>
            <a:off x="636826" y="2105273"/>
            <a:ext cx="3694391" cy="2616101"/>
          </a:xfrm>
          <a:prstGeom prst="rect">
            <a:avLst/>
          </a:prstGeom>
          <a:effectLst>
            <a:outerShdw blurRad="76200" dir="13500000" sy="23000" kx="1200000" algn="br" rotWithShape="0">
              <a:prstClr val="black">
                <a:alpha val="20000"/>
              </a:prstClr>
            </a:outerShdw>
          </a:effectLst>
        </p:spPr>
      </p:pic>
      <p:sp>
        <p:nvSpPr>
          <p:cNvPr id="33" name="CuadroTexto 32">
            <a:extLst>
              <a:ext uri="{FF2B5EF4-FFF2-40B4-BE49-F238E27FC236}">
                <a16:creationId xmlns:a16="http://schemas.microsoft.com/office/drawing/2014/main" id="{9AC44F1E-A3FD-C474-E304-BDB173CAE51B}"/>
              </a:ext>
            </a:extLst>
          </p:cNvPr>
          <p:cNvSpPr txBox="1"/>
          <p:nvPr/>
        </p:nvSpPr>
        <p:spPr>
          <a:xfrm>
            <a:off x="4331217" y="2105273"/>
            <a:ext cx="3780265" cy="2616101"/>
          </a:xfrm>
          <a:prstGeom prst="rect">
            <a:avLst/>
          </a:prstGeom>
          <a:solidFill>
            <a:schemeClr val="bg2"/>
          </a:solid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s-ES" sz="2400" b="1" i="0" u="none" strike="noStrike" kern="1200" cap="none" spc="140" normalizeH="0" baseline="0" noProof="0" dirty="0">
                <a:ln>
                  <a:noFill/>
                </a:ln>
                <a:solidFill>
                  <a:srgbClr val="3333FF"/>
                </a:solidFill>
                <a:effectLst/>
                <a:uLnTx/>
                <a:uFillTx/>
                <a:latin typeface="Corbel"/>
                <a:ea typeface="+mn-ea"/>
                <a:cs typeface="+mn-cs"/>
              </a:rPr>
              <a:t>Son los “filtros con los que cada uno de nosotros afrontamos o abordamos la vida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1" i="0" u="none" strike="noStrike" kern="1200" cap="none" spc="0" normalizeH="0" baseline="0" noProof="0" dirty="0">
              <a:ln>
                <a:noFill/>
              </a:ln>
              <a:solidFill>
                <a:srgbClr val="3333FF"/>
              </a:solidFill>
              <a:effectLst/>
              <a:uLnTx/>
              <a:uFillTx/>
              <a:latin typeface="-apple-system"/>
              <a:ea typeface="+mn-ea"/>
              <a:cs typeface="+mn-cs"/>
            </a:endParaRPr>
          </a:p>
        </p:txBody>
      </p:sp>
      <p:pic>
        <p:nvPicPr>
          <p:cNvPr id="34" name="Imagen 33">
            <a:extLst>
              <a:ext uri="{FF2B5EF4-FFF2-40B4-BE49-F238E27FC236}">
                <a16:creationId xmlns:a16="http://schemas.microsoft.com/office/drawing/2014/main" id="{4F6751B3-4F5B-3CEA-6569-81648E515076}"/>
              </a:ext>
            </a:extLst>
          </p:cNvPr>
          <p:cNvPicPr>
            <a:picLocks noChangeAspect="1"/>
          </p:cNvPicPr>
          <p:nvPr/>
        </p:nvPicPr>
        <p:blipFill>
          <a:blip r:embed="rId5"/>
          <a:stretch>
            <a:fillRect/>
          </a:stretch>
        </p:blipFill>
        <p:spPr>
          <a:xfrm>
            <a:off x="260486" y="5376962"/>
            <a:ext cx="738776" cy="712476"/>
          </a:xfrm>
          <a:prstGeom prst="rect">
            <a:avLst/>
          </a:prstGeom>
        </p:spPr>
      </p:pic>
      <p:sp>
        <p:nvSpPr>
          <p:cNvPr id="35" name="CuadroTexto 34">
            <a:extLst>
              <a:ext uri="{FF2B5EF4-FFF2-40B4-BE49-F238E27FC236}">
                <a16:creationId xmlns:a16="http://schemas.microsoft.com/office/drawing/2014/main" id="{45C0B5FA-48D0-EBF7-B7DE-0ADBD853D787}"/>
              </a:ext>
            </a:extLst>
          </p:cNvPr>
          <p:cNvSpPr txBox="1"/>
          <p:nvPr/>
        </p:nvSpPr>
        <p:spPr>
          <a:xfrm>
            <a:off x="1081085" y="5430488"/>
            <a:ext cx="447098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Calibri" panose="020F0502020204030204"/>
                <a:ea typeface="+mn-ea"/>
                <a:cs typeface="+mn-cs"/>
              </a:rPr>
              <a:t>El Eneagrama nos va a contribuir si somos realmente sinceros con nosotros mismos </a:t>
            </a:r>
          </a:p>
        </p:txBody>
      </p:sp>
      <p:sp>
        <p:nvSpPr>
          <p:cNvPr id="36" name="Rectángulo: esquinas redondeadas 35">
            <a:extLst>
              <a:ext uri="{FF2B5EF4-FFF2-40B4-BE49-F238E27FC236}">
                <a16:creationId xmlns:a16="http://schemas.microsoft.com/office/drawing/2014/main" id="{1B96D5D6-D9F7-B794-9D89-01BAB20AAA59}"/>
              </a:ext>
            </a:extLst>
          </p:cNvPr>
          <p:cNvSpPr/>
          <p:nvPr/>
        </p:nvSpPr>
        <p:spPr>
          <a:xfrm>
            <a:off x="169798" y="5295264"/>
            <a:ext cx="5464097" cy="859111"/>
          </a:xfrm>
          <a:prstGeom prst="round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666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2">
            <a:extLst>
              <a:ext uri="{FF2B5EF4-FFF2-40B4-BE49-F238E27FC236}">
                <a16:creationId xmlns:a16="http://schemas.microsoft.com/office/drawing/2014/main" id="{9136D292-893E-59DC-C20D-5BCB7536F412}"/>
              </a:ext>
            </a:extLst>
          </p:cNvPr>
          <p:cNvSpPr txBox="1">
            <a:spLocks/>
          </p:cNvSpPr>
          <p:nvPr/>
        </p:nvSpPr>
        <p:spPr>
          <a:xfrm>
            <a:off x="0" y="6315959"/>
            <a:ext cx="12192000" cy="542040"/>
          </a:xfrm>
          <a:prstGeom prst="rect">
            <a:avLst/>
          </a:prstGeom>
          <a:solidFill>
            <a:srgbClr val="10069F">
              <a:alpha val="80000"/>
            </a:srgbClr>
          </a:solidFill>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Todos tenemos la capacidad de TRANSFORMAR nuestra vida, solo depende de NOSOTROS mismos </a:t>
            </a:r>
          </a:p>
        </p:txBody>
      </p:sp>
      <p:sp>
        <p:nvSpPr>
          <p:cNvPr id="3" name="Título 2">
            <a:extLst>
              <a:ext uri="{FF2B5EF4-FFF2-40B4-BE49-F238E27FC236}">
                <a16:creationId xmlns:a16="http://schemas.microsoft.com/office/drawing/2014/main" id="{31EE92DA-74C0-FC51-A45C-6281B6ACF7CC}"/>
              </a:ext>
            </a:extLst>
          </p:cNvPr>
          <p:cNvSpPr txBox="1">
            <a:spLocks/>
          </p:cNvSpPr>
          <p:nvPr/>
        </p:nvSpPr>
        <p:spPr>
          <a:xfrm>
            <a:off x="-1" y="13490"/>
            <a:ext cx="9494729"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000" b="1" i="0" u="none" strike="noStrike" kern="1200" cap="none" spc="-300" normalizeH="0" baseline="0" noProof="0" dirty="0">
                <a:ln>
                  <a:noFill/>
                </a:ln>
                <a:solidFill>
                  <a:srgbClr val="10069F"/>
                </a:solidFill>
                <a:effectLst/>
                <a:uLnTx/>
                <a:uFillTx/>
                <a:latin typeface="Arial" panose="020B0604020202020204"/>
                <a:ea typeface="+mj-ea"/>
                <a:cs typeface="+mj-cs"/>
              </a:rPr>
              <a:t>Qué es el Eneagrama??</a:t>
            </a:r>
          </a:p>
        </p:txBody>
      </p:sp>
      <p:sp>
        <p:nvSpPr>
          <p:cNvPr id="35" name="CuadroTexto 34">
            <a:extLst>
              <a:ext uri="{FF2B5EF4-FFF2-40B4-BE49-F238E27FC236}">
                <a16:creationId xmlns:a16="http://schemas.microsoft.com/office/drawing/2014/main" id="{45C0B5FA-48D0-EBF7-B7DE-0ADBD853D787}"/>
              </a:ext>
            </a:extLst>
          </p:cNvPr>
          <p:cNvSpPr txBox="1"/>
          <p:nvPr/>
        </p:nvSpPr>
        <p:spPr>
          <a:xfrm>
            <a:off x="1081085" y="5430488"/>
            <a:ext cx="447098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Calibri" panose="020F0502020204030204"/>
                <a:ea typeface="+mn-ea"/>
                <a:cs typeface="+mn-cs"/>
              </a:rPr>
              <a:t>El Eneagrama nos va a contribuir si somos realmente sinceros con nosotros mismos </a:t>
            </a:r>
          </a:p>
        </p:txBody>
      </p:sp>
      <p:sp>
        <p:nvSpPr>
          <p:cNvPr id="6" name="Speech Bubble: Rectangle 57">
            <a:extLst>
              <a:ext uri="{FF2B5EF4-FFF2-40B4-BE49-F238E27FC236}">
                <a16:creationId xmlns:a16="http://schemas.microsoft.com/office/drawing/2014/main" id="{D78EA304-62E2-2902-D0E2-FC73D0CE5F7B}"/>
              </a:ext>
            </a:extLst>
          </p:cNvPr>
          <p:cNvSpPr/>
          <p:nvPr/>
        </p:nvSpPr>
        <p:spPr>
          <a:xfrm>
            <a:off x="108528" y="1815816"/>
            <a:ext cx="11818629" cy="4261003"/>
          </a:xfrm>
          <a:prstGeom prst="wedgeRectCallout">
            <a:avLst>
              <a:gd name="adj1" fmla="val -20833"/>
              <a:gd name="adj2" fmla="val 2514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7" name="CuadroTexto 6">
            <a:extLst>
              <a:ext uri="{FF2B5EF4-FFF2-40B4-BE49-F238E27FC236}">
                <a16:creationId xmlns:a16="http://schemas.microsoft.com/office/drawing/2014/main" id="{EF3B249A-4000-DFEE-3EAD-FCC31DE0D30D}"/>
              </a:ext>
            </a:extLst>
          </p:cNvPr>
          <p:cNvSpPr txBox="1"/>
          <p:nvPr/>
        </p:nvSpPr>
        <p:spPr>
          <a:xfrm>
            <a:off x="263736" y="2621120"/>
            <a:ext cx="11478498" cy="646331"/>
          </a:xfrm>
          <a:prstGeom prst="rect">
            <a:avLst/>
          </a:prstGeom>
          <a:solidFill>
            <a:schemeClr val="accent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Arial" panose="020B0604020202020204"/>
                <a:ea typeface="+mn-ea"/>
                <a:cs typeface="+mn-cs"/>
              </a:rPr>
              <a:t>Es una figura geométrica que representa los nueve tipos de personalidad</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8" name="CuadroTexto 7">
            <a:extLst>
              <a:ext uri="{FF2B5EF4-FFF2-40B4-BE49-F238E27FC236}">
                <a16:creationId xmlns:a16="http://schemas.microsoft.com/office/drawing/2014/main" id="{EE9052C8-BA1F-B533-2DCA-C43BFEA972CE}"/>
              </a:ext>
            </a:extLst>
          </p:cNvPr>
          <p:cNvSpPr txBox="1"/>
          <p:nvPr/>
        </p:nvSpPr>
        <p:spPr>
          <a:xfrm>
            <a:off x="263736" y="3324699"/>
            <a:ext cx="11478498" cy="646331"/>
          </a:xfrm>
          <a:prstGeom prst="rect">
            <a:avLst/>
          </a:prstGeom>
          <a:solidFill>
            <a:schemeClr val="accent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Arial" panose="020B0604020202020204"/>
                <a:ea typeface="+mn-ea"/>
                <a:cs typeface="+mn-cs"/>
              </a:rPr>
              <a:t>Palabra Griega que significa “figura de 9  puntas”</a:t>
            </a:r>
          </a:p>
        </p:txBody>
      </p:sp>
      <p:sp>
        <p:nvSpPr>
          <p:cNvPr id="9" name="CuadroTexto 8">
            <a:extLst>
              <a:ext uri="{FF2B5EF4-FFF2-40B4-BE49-F238E27FC236}">
                <a16:creationId xmlns:a16="http://schemas.microsoft.com/office/drawing/2014/main" id="{AF802068-5E94-464D-47A0-175DF8E0257B}"/>
              </a:ext>
            </a:extLst>
          </p:cNvPr>
          <p:cNvSpPr txBox="1"/>
          <p:nvPr/>
        </p:nvSpPr>
        <p:spPr>
          <a:xfrm>
            <a:off x="264843" y="4060483"/>
            <a:ext cx="11477391" cy="646331"/>
          </a:xfrm>
          <a:prstGeom prst="rect">
            <a:avLst/>
          </a:prstGeom>
          <a:solidFill>
            <a:schemeClr val="accent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Arial" panose="020B0604020202020204"/>
                <a:ea typeface="+mn-ea"/>
                <a:cs typeface="+mn-cs"/>
              </a:rPr>
              <a:t>Es una descripción de la psicología moderna que incluye diferentes tradiciones espirituales y religiosas</a:t>
            </a:r>
          </a:p>
        </p:txBody>
      </p:sp>
      <p:sp>
        <p:nvSpPr>
          <p:cNvPr id="10" name="CuadroTexto 9">
            <a:extLst>
              <a:ext uri="{FF2B5EF4-FFF2-40B4-BE49-F238E27FC236}">
                <a16:creationId xmlns:a16="http://schemas.microsoft.com/office/drawing/2014/main" id="{C5F52514-0D99-DF8E-3BC9-EAFCB70FA45B}"/>
              </a:ext>
            </a:extLst>
          </p:cNvPr>
          <p:cNvSpPr txBox="1"/>
          <p:nvPr/>
        </p:nvSpPr>
        <p:spPr>
          <a:xfrm>
            <a:off x="264843" y="4798797"/>
            <a:ext cx="11477391" cy="646331"/>
          </a:xfrm>
          <a:prstGeom prst="rect">
            <a:avLst/>
          </a:prstGeom>
          <a:solidFill>
            <a:schemeClr val="accent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Arial" panose="020B0604020202020204"/>
                <a:ea typeface="+mn-ea"/>
                <a:cs typeface="+mn-cs"/>
              </a:rPr>
              <a:t>Supone que todos tenemos nuestras “Luces y Sombras”</a:t>
            </a:r>
          </a:p>
        </p:txBody>
      </p:sp>
      <p:sp>
        <p:nvSpPr>
          <p:cNvPr id="11" name="TextBox 48">
            <a:extLst>
              <a:ext uri="{FF2B5EF4-FFF2-40B4-BE49-F238E27FC236}">
                <a16:creationId xmlns:a16="http://schemas.microsoft.com/office/drawing/2014/main" id="{CB4BE837-1033-7194-6262-3878767947ED}"/>
              </a:ext>
            </a:extLst>
          </p:cNvPr>
          <p:cNvSpPr txBox="1"/>
          <p:nvPr/>
        </p:nvSpPr>
        <p:spPr>
          <a:xfrm>
            <a:off x="108527" y="1107929"/>
            <a:ext cx="11818629" cy="707886"/>
          </a:xfrm>
          <a:prstGeom prst="rect">
            <a:avLst/>
          </a:prstGeom>
          <a:solidFill>
            <a:schemeClr val="accent1">
              <a:lumMod val="20000"/>
              <a:lumOff val="80000"/>
            </a:schemeClr>
          </a:solidFill>
          <a:ln>
            <a:solidFill>
              <a:schemeClr val="accent3"/>
            </a:solidFill>
          </a:ln>
        </p:spPr>
        <p:style>
          <a:lnRef idx="0">
            <a:scrgbClr r="0" g="0" b="0"/>
          </a:lnRef>
          <a:fillRef idx="0">
            <a:scrgbClr r="0" g="0" b="0"/>
          </a:fillRef>
          <a:effectRef idx="0">
            <a:scrgbClr r="0" g="0" b="0"/>
          </a:effectRef>
          <a:fontRef idx="minor">
            <a:schemeClr val="lt1"/>
          </a:fontRef>
        </p:style>
        <p:txBody>
          <a:bodyPr spcFirstLastPara="0" vert="horz" wrap="square" lIns="396319" tIns="35560" rIns="35560" bIns="35560" numCol="1" spcCol="1270" anchor="ctr" anchorCtr="0">
            <a:noAutofit/>
          </a:bodyPr>
          <a:lstStyle/>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s-AR" sz="1800" b="1" i="0" u="none" strike="noStrike" kern="1200" cap="none" spc="0" normalizeH="0" baseline="0" noProof="0" dirty="0">
                <a:ln>
                  <a:noFill/>
                </a:ln>
                <a:solidFill>
                  <a:srgbClr val="292929"/>
                </a:solidFill>
                <a:effectLst/>
                <a:uLnTx/>
                <a:uFillTx/>
                <a:latin typeface="Arial" panose="020B0604020202020204"/>
                <a:ea typeface="+mn-ea"/>
                <a:cs typeface="+mn-cs"/>
              </a:rPr>
              <a:t>Definiciones </a:t>
            </a:r>
            <a:r>
              <a:rPr kumimoji="0" lang="es-AR" sz="1800" b="1" i="0" u="none" strike="noStrike" kern="1200" cap="none" spc="0" normalizeH="0" baseline="0" noProof="0" dirty="0" err="1">
                <a:ln>
                  <a:noFill/>
                </a:ln>
                <a:solidFill>
                  <a:srgbClr val="292929"/>
                </a:solidFill>
                <a:effectLst/>
                <a:uLnTx/>
                <a:uFillTx/>
                <a:latin typeface="Arial" panose="020B0604020202020204"/>
                <a:ea typeface="+mn-ea"/>
                <a:cs typeface="+mn-cs"/>
              </a:rPr>
              <a:t>Teoricas</a:t>
            </a:r>
            <a:endParaRPr kumimoji="0" lang="es-AR" sz="1800" b="1" i="0" u="none" strike="noStrike" kern="1200" cap="none" spc="0" normalizeH="0" baseline="0" noProof="0" dirty="0">
              <a:ln>
                <a:noFill/>
              </a:ln>
              <a:solidFill>
                <a:srgbClr val="292929"/>
              </a:solidFill>
              <a:effectLst/>
              <a:uLnTx/>
              <a:uFillTx/>
              <a:latin typeface="Arial" panose="020B0604020202020204"/>
              <a:ea typeface="+mn-ea"/>
              <a:cs typeface="+mn-cs"/>
            </a:endParaRPr>
          </a:p>
        </p:txBody>
      </p:sp>
      <p:pic>
        <p:nvPicPr>
          <p:cNvPr id="13" name="Imagen 12">
            <a:extLst>
              <a:ext uri="{FF2B5EF4-FFF2-40B4-BE49-F238E27FC236}">
                <a16:creationId xmlns:a16="http://schemas.microsoft.com/office/drawing/2014/main" id="{3C926055-8E16-B034-4CB1-F97AFA45AB72}"/>
              </a:ext>
            </a:extLst>
          </p:cNvPr>
          <p:cNvPicPr>
            <a:picLocks noChangeAspect="1"/>
          </p:cNvPicPr>
          <p:nvPr/>
        </p:nvPicPr>
        <p:blipFill>
          <a:blip r:embed="rId2"/>
          <a:stretch>
            <a:fillRect/>
          </a:stretch>
        </p:blipFill>
        <p:spPr>
          <a:xfrm>
            <a:off x="10858291" y="127162"/>
            <a:ext cx="888983" cy="857335"/>
          </a:xfrm>
          <a:prstGeom prst="rect">
            <a:avLst/>
          </a:prstGeom>
        </p:spPr>
      </p:pic>
    </p:spTree>
    <p:extLst>
      <p:ext uri="{BB962C8B-B14F-4D97-AF65-F5344CB8AC3E}">
        <p14:creationId xmlns:p14="http://schemas.microsoft.com/office/powerpoint/2010/main" val="1234780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2">
            <a:extLst>
              <a:ext uri="{FF2B5EF4-FFF2-40B4-BE49-F238E27FC236}">
                <a16:creationId xmlns:a16="http://schemas.microsoft.com/office/drawing/2014/main" id="{9136D292-893E-59DC-C20D-5BCB7536F412}"/>
              </a:ext>
            </a:extLst>
          </p:cNvPr>
          <p:cNvSpPr txBox="1">
            <a:spLocks/>
          </p:cNvSpPr>
          <p:nvPr/>
        </p:nvSpPr>
        <p:spPr>
          <a:xfrm>
            <a:off x="0" y="6315959"/>
            <a:ext cx="12192000" cy="542040"/>
          </a:xfrm>
          <a:prstGeom prst="rect">
            <a:avLst/>
          </a:prstGeom>
          <a:solidFill>
            <a:srgbClr val="10069F">
              <a:alpha val="80000"/>
            </a:srgbClr>
          </a:solidFill>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Todos tenemos la capacidad de TRANSFORMAR nuestra vida, solo depende de NOSOTROS mismos </a:t>
            </a:r>
          </a:p>
        </p:txBody>
      </p:sp>
      <p:sp>
        <p:nvSpPr>
          <p:cNvPr id="3" name="Título 2">
            <a:extLst>
              <a:ext uri="{FF2B5EF4-FFF2-40B4-BE49-F238E27FC236}">
                <a16:creationId xmlns:a16="http://schemas.microsoft.com/office/drawing/2014/main" id="{31EE92DA-74C0-FC51-A45C-6281B6ACF7CC}"/>
              </a:ext>
            </a:extLst>
          </p:cNvPr>
          <p:cNvSpPr txBox="1">
            <a:spLocks/>
          </p:cNvSpPr>
          <p:nvPr/>
        </p:nvSpPr>
        <p:spPr>
          <a:xfrm>
            <a:off x="-1" y="13490"/>
            <a:ext cx="9494729"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000" b="1" i="0" u="none" strike="noStrike" kern="1200" cap="none" spc="-300" normalizeH="0" baseline="0" noProof="0" dirty="0">
                <a:ln>
                  <a:noFill/>
                </a:ln>
                <a:solidFill>
                  <a:srgbClr val="10069F"/>
                </a:solidFill>
                <a:effectLst/>
                <a:uLnTx/>
                <a:uFillTx/>
                <a:latin typeface="Arial" panose="020B0604020202020204"/>
                <a:ea typeface="+mj-ea"/>
                <a:cs typeface="+mj-cs"/>
              </a:rPr>
              <a:t>XXXX??</a:t>
            </a:r>
          </a:p>
        </p:txBody>
      </p:sp>
      <p:pic>
        <p:nvPicPr>
          <p:cNvPr id="31" name="Imagen 30">
            <a:extLst>
              <a:ext uri="{FF2B5EF4-FFF2-40B4-BE49-F238E27FC236}">
                <a16:creationId xmlns:a16="http://schemas.microsoft.com/office/drawing/2014/main" id="{4C4FEE8E-CEB9-2637-C5D7-368E6C3A1A01}"/>
              </a:ext>
            </a:extLst>
          </p:cNvPr>
          <p:cNvPicPr>
            <a:picLocks noChangeAspect="1"/>
          </p:cNvPicPr>
          <p:nvPr/>
        </p:nvPicPr>
        <p:blipFill>
          <a:blip r:embed="rId2">
            <a:alphaModFix amt="73000"/>
            <a:extLst>
              <a:ext uri="{BEBA8EAE-BF5A-486C-A8C5-ECC9F3942E4B}">
                <a14:imgProps xmlns:a14="http://schemas.microsoft.com/office/drawing/2010/main">
                  <a14:imgLayer r:embed="rId3">
                    <a14:imgEffect>
                      <a14:artisticMosiaicBubbles pressure="16"/>
                    </a14:imgEffect>
                    <a14:imgEffect>
                      <a14:saturation sat="186000"/>
                    </a14:imgEffect>
                    <a14:imgEffect>
                      <a14:brightnessContrast bright="37000" contrast="21000"/>
                    </a14:imgEffect>
                  </a14:imgLayer>
                </a14:imgProps>
              </a:ext>
            </a:extLst>
          </a:blip>
          <a:stretch>
            <a:fillRect/>
          </a:stretch>
        </p:blipFill>
        <p:spPr>
          <a:xfrm>
            <a:off x="125349" y="1895707"/>
            <a:ext cx="11984875" cy="4258668"/>
          </a:xfrm>
          <a:prstGeom prst="rect">
            <a:avLst/>
          </a:prstGeom>
          <a:effectLst>
            <a:glow rad="127000">
              <a:schemeClr val="accent1"/>
            </a:glow>
            <a:reflection stA="74000" endPos="24000" dist="50800" dir="5400000" sy="-100000" algn="bl" rotWithShape="0"/>
          </a:effectLst>
          <a:scene3d>
            <a:camera prst="orthographicFront"/>
            <a:lightRig rig="threePt" dir="t"/>
          </a:scene3d>
          <a:sp3d>
            <a:bevelT w="165100" prst="coolSlant"/>
            <a:bevelB w="152400" h="50800" prst="softRound"/>
          </a:sp3d>
        </p:spPr>
      </p:pic>
      <p:pic>
        <p:nvPicPr>
          <p:cNvPr id="4" name="Imagen 3">
            <a:extLst>
              <a:ext uri="{FF2B5EF4-FFF2-40B4-BE49-F238E27FC236}">
                <a16:creationId xmlns:a16="http://schemas.microsoft.com/office/drawing/2014/main" id="{C908AAE0-EC3F-0EF3-5A16-02F27D4FC2DB}"/>
              </a:ext>
            </a:extLst>
          </p:cNvPr>
          <p:cNvPicPr>
            <a:picLocks noChangeAspect="1"/>
          </p:cNvPicPr>
          <p:nvPr/>
        </p:nvPicPr>
        <p:blipFill>
          <a:blip r:embed="rId4"/>
          <a:stretch>
            <a:fillRect/>
          </a:stretch>
        </p:blipFill>
        <p:spPr>
          <a:xfrm>
            <a:off x="2832695" y="2392400"/>
            <a:ext cx="6972658" cy="3054507"/>
          </a:xfrm>
          <a:prstGeom prst="rect">
            <a:avLst/>
          </a:prstGeom>
        </p:spPr>
      </p:pic>
    </p:spTree>
    <p:extLst>
      <p:ext uri="{BB962C8B-B14F-4D97-AF65-F5344CB8AC3E}">
        <p14:creationId xmlns:p14="http://schemas.microsoft.com/office/powerpoint/2010/main" val="3787875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2">
            <a:extLst>
              <a:ext uri="{FF2B5EF4-FFF2-40B4-BE49-F238E27FC236}">
                <a16:creationId xmlns:a16="http://schemas.microsoft.com/office/drawing/2014/main" id="{9136D292-893E-59DC-C20D-5BCB7536F412}"/>
              </a:ext>
            </a:extLst>
          </p:cNvPr>
          <p:cNvSpPr txBox="1">
            <a:spLocks/>
          </p:cNvSpPr>
          <p:nvPr/>
        </p:nvSpPr>
        <p:spPr>
          <a:xfrm>
            <a:off x="0" y="6315959"/>
            <a:ext cx="12192000" cy="542040"/>
          </a:xfrm>
          <a:prstGeom prst="rect">
            <a:avLst/>
          </a:prstGeom>
          <a:solidFill>
            <a:srgbClr val="10069F">
              <a:alpha val="80000"/>
            </a:srgbClr>
          </a:solidFill>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Todos tenemos la capacidad de TRANSFORMAR nuestra vida, solo depende de NOSOTROS mismos </a:t>
            </a:r>
          </a:p>
        </p:txBody>
      </p:sp>
      <p:sp>
        <p:nvSpPr>
          <p:cNvPr id="3" name="Título 2">
            <a:extLst>
              <a:ext uri="{FF2B5EF4-FFF2-40B4-BE49-F238E27FC236}">
                <a16:creationId xmlns:a16="http://schemas.microsoft.com/office/drawing/2014/main" id="{31EE92DA-74C0-FC51-A45C-6281B6ACF7CC}"/>
              </a:ext>
            </a:extLst>
          </p:cNvPr>
          <p:cNvSpPr txBox="1">
            <a:spLocks/>
          </p:cNvSpPr>
          <p:nvPr/>
        </p:nvSpPr>
        <p:spPr>
          <a:xfrm>
            <a:off x="-1" y="13490"/>
            <a:ext cx="9494729"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000" b="1" i="0" u="none" strike="noStrike" kern="1200" cap="none" spc="-300" normalizeH="0" baseline="0" noProof="0" dirty="0">
                <a:ln>
                  <a:noFill/>
                </a:ln>
                <a:solidFill>
                  <a:srgbClr val="10069F"/>
                </a:solidFill>
                <a:effectLst/>
                <a:uLnTx/>
                <a:uFillTx/>
                <a:latin typeface="Arial" panose="020B0604020202020204"/>
                <a:ea typeface="+mj-ea"/>
                <a:cs typeface="+mj-cs"/>
              </a:rPr>
              <a:t>Qué vamos a trabajar con nuestro mapa??</a:t>
            </a:r>
          </a:p>
        </p:txBody>
      </p:sp>
      <p:sp>
        <p:nvSpPr>
          <p:cNvPr id="35" name="CuadroTexto 34">
            <a:extLst>
              <a:ext uri="{FF2B5EF4-FFF2-40B4-BE49-F238E27FC236}">
                <a16:creationId xmlns:a16="http://schemas.microsoft.com/office/drawing/2014/main" id="{45C0B5FA-48D0-EBF7-B7DE-0ADBD853D787}"/>
              </a:ext>
            </a:extLst>
          </p:cNvPr>
          <p:cNvSpPr txBox="1"/>
          <p:nvPr/>
        </p:nvSpPr>
        <p:spPr>
          <a:xfrm>
            <a:off x="1081085" y="5430488"/>
            <a:ext cx="447098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Calibri" panose="020F0502020204030204"/>
                <a:ea typeface="+mn-ea"/>
                <a:cs typeface="+mn-cs"/>
              </a:rPr>
              <a:t>El Eneagrama nos va a contribuir si somos realmente sinceros con nosotros mismos </a:t>
            </a:r>
          </a:p>
        </p:txBody>
      </p:sp>
      <p:sp>
        <p:nvSpPr>
          <p:cNvPr id="6" name="Speech Bubble: Rectangle 57">
            <a:extLst>
              <a:ext uri="{FF2B5EF4-FFF2-40B4-BE49-F238E27FC236}">
                <a16:creationId xmlns:a16="http://schemas.microsoft.com/office/drawing/2014/main" id="{D78EA304-62E2-2902-D0E2-FC73D0CE5F7B}"/>
              </a:ext>
            </a:extLst>
          </p:cNvPr>
          <p:cNvSpPr/>
          <p:nvPr/>
        </p:nvSpPr>
        <p:spPr>
          <a:xfrm>
            <a:off x="108528" y="984497"/>
            <a:ext cx="11818629" cy="5249036"/>
          </a:xfrm>
          <a:prstGeom prst="wedgeRectCallout">
            <a:avLst>
              <a:gd name="adj1" fmla="val -20833"/>
              <a:gd name="adj2" fmla="val 2514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13" name="Imagen 12">
            <a:extLst>
              <a:ext uri="{FF2B5EF4-FFF2-40B4-BE49-F238E27FC236}">
                <a16:creationId xmlns:a16="http://schemas.microsoft.com/office/drawing/2014/main" id="{3C926055-8E16-B034-4CB1-F97AFA45AB72}"/>
              </a:ext>
            </a:extLst>
          </p:cNvPr>
          <p:cNvPicPr>
            <a:picLocks noChangeAspect="1"/>
          </p:cNvPicPr>
          <p:nvPr/>
        </p:nvPicPr>
        <p:blipFill>
          <a:blip r:embed="rId2"/>
          <a:stretch>
            <a:fillRect/>
          </a:stretch>
        </p:blipFill>
        <p:spPr>
          <a:xfrm>
            <a:off x="10858291" y="127162"/>
            <a:ext cx="888983" cy="857335"/>
          </a:xfrm>
          <a:prstGeom prst="rect">
            <a:avLst/>
          </a:prstGeom>
        </p:spPr>
      </p:pic>
      <p:pic>
        <p:nvPicPr>
          <p:cNvPr id="5" name="Imagen 4">
            <a:extLst>
              <a:ext uri="{FF2B5EF4-FFF2-40B4-BE49-F238E27FC236}">
                <a16:creationId xmlns:a16="http://schemas.microsoft.com/office/drawing/2014/main" id="{DBFE3612-CA96-625C-3A03-E0988A0FB296}"/>
              </a:ext>
            </a:extLst>
          </p:cNvPr>
          <p:cNvPicPr>
            <a:picLocks noChangeAspect="1"/>
          </p:cNvPicPr>
          <p:nvPr/>
        </p:nvPicPr>
        <p:blipFill>
          <a:blip r:embed="rId3"/>
          <a:stretch>
            <a:fillRect/>
          </a:stretch>
        </p:blipFill>
        <p:spPr>
          <a:xfrm>
            <a:off x="661171" y="2171299"/>
            <a:ext cx="4016417" cy="3702204"/>
          </a:xfrm>
          <a:prstGeom prst="rect">
            <a:avLst/>
          </a:prstGeom>
          <a:ln w="88900" cap="sq" cmpd="thickThin">
            <a:solidFill>
              <a:srgbClr val="000000"/>
            </a:solidFill>
            <a:prstDash val="solid"/>
            <a:miter lim="800000"/>
          </a:ln>
          <a:effectLst>
            <a:innerShdw blurRad="76200">
              <a:srgbClr val="000000"/>
            </a:innerShdw>
          </a:effectLst>
        </p:spPr>
      </p:pic>
      <p:sp>
        <p:nvSpPr>
          <p:cNvPr id="14" name="CuadroTexto 13">
            <a:extLst>
              <a:ext uri="{FF2B5EF4-FFF2-40B4-BE49-F238E27FC236}">
                <a16:creationId xmlns:a16="http://schemas.microsoft.com/office/drawing/2014/main" id="{6CA340D6-A8EC-B6BA-B7C9-8D0D5FD2174F}"/>
              </a:ext>
            </a:extLst>
          </p:cNvPr>
          <p:cNvSpPr txBox="1"/>
          <p:nvPr/>
        </p:nvSpPr>
        <p:spPr>
          <a:xfrm>
            <a:off x="5369781" y="1950840"/>
            <a:ext cx="6161048" cy="5327612"/>
          </a:xfrm>
          <a:prstGeom prst="rect">
            <a:avLst/>
          </a:prstGeom>
          <a:noFill/>
        </p:spPr>
        <p:txBody>
          <a:bodyPr wrap="square">
            <a:spAutoFit/>
          </a:bodyPr>
          <a:lstStyle/>
          <a:p>
            <a:pPr marL="342900" marR="0" lvl="0" indent="-342900" algn="l" defTabSz="914400" rtl="0" eaLnBrk="1" fontAlgn="auto" latinLnBrk="0" hangingPunct="1">
              <a:lnSpc>
                <a:spcPct val="90000"/>
              </a:lnSpc>
              <a:spcBef>
                <a:spcPct val="0"/>
              </a:spcBef>
              <a:spcAft>
                <a:spcPts val="0"/>
              </a:spcAft>
              <a:buClrTx/>
              <a:buSzTx/>
              <a:buFont typeface="+mj-lt"/>
              <a:buAutoNum type="arabicParenR"/>
              <a:tabLst/>
              <a:defRPr/>
            </a:pPr>
            <a:r>
              <a:rPr kumimoji="0" lang="es-ES" sz="1800" b="1"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Calibri" panose="020F0502020204030204" pitchFamily="34" charset="0"/>
              </a:rPr>
              <a:t>Identificar</a:t>
            </a:r>
            <a:r>
              <a:rPr kumimoji="0" lang="es-ES" sz="18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Calibri" panose="020F0502020204030204" pitchFamily="34" charset="0"/>
              </a:rPr>
              <a:t> tu “</a:t>
            </a:r>
            <a:r>
              <a:rPr kumimoji="0" lang="es-ES" sz="1800" b="0" i="0" u="none" strike="noStrike" kern="1200" cap="none" spc="0" normalizeH="0" baseline="0" noProof="0" dirty="0" err="1">
                <a:ln>
                  <a:noFill/>
                </a:ln>
                <a:solidFill>
                  <a:prstClr val="black"/>
                </a:solidFill>
                <a:effectLst/>
                <a:uLnTx/>
                <a:uFillTx/>
                <a:latin typeface="Bookman Old Style" panose="02050604050505020204" pitchFamily="18" charset="0"/>
                <a:ea typeface="+mn-ea"/>
                <a:cs typeface="Calibri" panose="020F0502020204030204" pitchFamily="34" charset="0"/>
              </a:rPr>
              <a:t>Eneatipo</a:t>
            </a:r>
            <a:r>
              <a:rPr kumimoji="0" lang="es-ES" sz="18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Calibri" panose="020F0502020204030204" pitchFamily="34" charset="0"/>
              </a:rPr>
              <a:t>”</a:t>
            </a:r>
          </a:p>
          <a:p>
            <a:pPr marL="342900" marR="0" lvl="0" indent="-342900" algn="l" defTabSz="914400" rtl="0" eaLnBrk="1" fontAlgn="auto" latinLnBrk="0" hangingPunct="1">
              <a:lnSpc>
                <a:spcPct val="90000"/>
              </a:lnSpc>
              <a:spcBef>
                <a:spcPct val="0"/>
              </a:spcBef>
              <a:spcAft>
                <a:spcPts val="0"/>
              </a:spcAft>
              <a:buClrTx/>
              <a:buSzTx/>
              <a:buFont typeface="+mj-lt"/>
              <a:buAutoNum type="arabicParenR"/>
              <a:tabLst/>
              <a:defRPr/>
            </a:pPr>
            <a:endParaRPr kumimoji="0" lang="es-ES" sz="18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Calibri" panose="020F0502020204030204" pitchFamily="34" charset="0"/>
            </a:endParaRPr>
          </a:p>
          <a:p>
            <a:pPr marL="342900" marR="0" lvl="0" indent="-342900" algn="l" defTabSz="914400" rtl="0" eaLnBrk="1" fontAlgn="auto" latinLnBrk="0" hangingPunct="1">
              <a:lnSpc>
                <a:spcPct val="90000"/>
              </a:lnSpc>
              <a:spcBef>
                <a:spcPct val="0"/>
              </a:spcBef>
              <a:spcAft>
                <a:spcPts val="0"/>
              </a:spcAft>
              <a:buClrTx/>
              <a:buSzTx/>
              <a:buFont typeface="+mj-lt"/>
              <a:buAutoNum type="arabicParenR"/>
              <a:tabLst/>
              <a:defRPr/>
            </a:pPr>
            <a:r>
              <a:rPr kumimoji="0" lang="es-ES" sz="1800" b="1"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Calibri" panose="020F0502020204030204" pitchFamily="34" charset="0"/>
              </a:rPr>
              <a:t>Comprender</a:t>
            </a:r>
            <a:r>
              <a:rPr kumimoji="0" lang="es-ES" sz="18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Calibri" panose="020F0502020204030204" pitchFamily="34" charset="0"/>
              </a:rPr>
              <a:t> las características dominantes de ese </a:t>
            </a:r>
            <a:r>
              <a:rPr kumimoji="0" lang="es-ES" sz="1800" b="0" i="0" u="none" strike="noStrike" kern="1200" cap="none" spc="0" normalizeH="0" baseline="0" noProof="0" dirty="0" err="1">
                <a:ln>
                  <a:noFill/>
                </a:ln>
                <a:solidFill>
                  <a:prstClr val="black"/>
                </a:solidFill>
                <a:effectLst/>
                <a:uLnTx/>
                <a:uFillTx/>
                <a:latin typeface="Bookman Old Style" panose="02050604050505020204" pitchFamily="18" charset="0"/>
                <a:ea typeface="+mn-ea"/>
                <a:cs typeface="Calibri" panose="020F0502020204030204" pitchFamily="34" charset="0"/>
              </a:rPr>
              <a:t>Eneatipo</a:t>
            </a:r>
            <a:endParaRPr kumimoji="0" lang="es-ES" sz="18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Calibri" panose="020F0502020204030204" pitchFamily="34" charset="0"/>
            </a:endParaRPr>
          </a:p>
          <a:p>
            <a:pPr marL="342900" marR="0" lvl="0" indent="-342900" algn="l" defTabSz="914400" rtl="0" eaLnBrk="1" fontAlgn="auto" latinLnBrk="0" hangingPunct="1">
              <a:lnSpc>
                <a:spcPct val="90000"/>
              </a:lnSpc>
              <a:spcBef>
                <a:spcPct val="0"/>
              </a:spcBef>
              <a:spcAft>
                <a:spcPts val="0"/>
              </a:spcAft>
              <a:buClrTx/>
              <a:buSzTx/>
              <a:buFont typeface="+mj-lt"/>
              <a:buAutoNum type="arabicParenR"/>
              <a:tabLst/>
              <a:defRPr/>
            </a:pPr>
            <a:endParaRPr kumimoji="0" lang="es-ES" sz="18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Calibri" panose="020F0502020204030204" pitchFamily="34" charset="0"/>
            </a:endParaRPr>
          </a:p>
          <a:p>
            <a:pPr marL="342900" marR="0" lvl="0" indent="-342900" algn="l" defTabSz="914400" rtl="0" eaLnBrk="1" fontAlgn="auto" latinLnBrk="0" hangingPunct="1">
              <a:lnSpc>
                <a:spcPct val="90000"/>
              </a:lnSpc>
              <a:spcBef>
                <a:spcPct val="0"/>
              </a:spcBef>
              <a:spcAft>
                <a:spcPts val="0"/>
              </a:spcAft>
              <a:buClrTx/>
              <a:buSzTx/>
              <a:buFont typeface="+mj-lt"/>
              <a:buAutoNum type="arabicParenR"/>
              <a:tabLst/>
              <a:defRPr/>
            </a:pPr>
            <a:r>
              <a:rPr kumimoji="0" lang="es-ES" sz="1800" b="1"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Calibri" panose="020F0502020204030204" pitchFamily="34" charset="0"/>
              </a:rPr>
              <a:t>Ser </a:t>
            </a:r>
            <a:r>
              <a:rPr kumimoji="0" lang="es-ES" sz="1800" b="1" i="0" u="none" strike="noStrike" kern="1200" cap="none" spc="0" normalizeH="0" baseline="0" noProof="0" dirty="0" err="1">
                <a:ln>
                  <a:noFill/>
                </a:ln>
                <a:solidFill>
                  <a:prstClr val="black"/>
                </a:solidFill>
                <a:effectLst/>
                <a:uLnTx/>
                <a:uFillTx/>
                <a:latin typeface="Bookman Old Style" panose="02050604050505020204" pitchFamily="18" charset="0"/>
                <a:ea typeface="+mn-ea"/>
                <a:cs typeface="Calibri" panose="020F0502020204030204" pitchFamily="34" charset="0"/>
              </a:rPr>
              <a:t>Concientes</a:t>
            </a:r>
            <a:r>
              <a:rPr kumimoji="0" lang="es-ES" sz="18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Calibri" panose="020F0502020204030204" pitchFamily="34" charset="0"/>
              </a:rPr>
              <a:t>, y obtener un conocimiento profundo sobre nosotros mismos.</a:t>
            </a:r>
          </a:p>
          <a:p>
            <a:pPr marL="342900" marR="0" lvl="0" indent="-342900" algn="l" defTabSz="914400" rtl="0" eaLnBrk="1" fontAlgn="auto" latinLnBrk="0" hangingPunct="1">
              <a:lnSpc>
                <a:spcPct val="90000"/>
              </a:lnSpc>
              <a:spcBef>
                <a:spcPct val="0"/>
              </a:spcBef>
              <a:spcAft>
                <a:spcPts val="0"/>
              </a:spcAft>
              <a:buClrTx/>
              <a:buSzTx/>
              <a:buFont typeface="+mj-lt"/>
              <a:buAutoNum type="arabicParenR"/>
              <a:tabLst/>
              <a:defRPr/>
            </a:pPr>
            <a:endParaRPr kumimoji="0" lang="es-ES" sz="18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Calibri" panose="020F0502020204030204" pitchFamily="34" charset="0"/>
            </a:endParaRPr>
          </a:p>
          <a:p>
            <a:pPr marL="342900" marR="0" lvl="0" indent="-342900" algn="l" defTabSz="914400" rtl="0" eaLnBrk="1" fontAlgn="auto" latinLnBrk="0" hangingPunct="1">
              <a:lnSpc>
                <a:spcPct val="90000"/>
              </a:lnSpc>
              <a:spcBef>
                <a:spcPct val="0"/>
              </a:spcBef>
              <a:spcAft>
                <a:spcPts val="0"/>
              </a:spcAft>
              <a:buClrTx/>
              <a:buSzTx/>
              <a:buFont typeface="+mj-lt"/>
              <a:buAutoNum type="arabicParenR"/>
              <a:tabLst/>
              <a:defRPr/>
            </a:pPr>
            <a:r>
              <a:rPr kumimoji="0" lang="es-ES" sz="1800" b="1"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Calibri" panose="020F0502020204030204" pitchFamily="34" charset="0"/>
              </a:rPr>
              <a:t>Mejora nuestras relaciones interpersonales</a:t>
            </a:r>
            <a:r>
              <a:rPr kumimoji="0" lang="es-ES" sz="18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Calibri" panose="020F0502020204030204" pitchFamily="34" charset="0"/>
              </a:rPr>
              <a:t>, creando estrategias para tener una comunicación efectiva con los </a:t>
            </a:r>
            <a:r>
              <a:rPr kumimoji="0" lang="es-ES" sz="1800" b="0" i="0" u="none" strike="noStrike" kern="1200" cap="none" spc="0" normalizeH="0" baseline="0" noProof="0" dirty="0" err="1">
                <a:ln>
                  <a:noFill/>
                </a:ln>
                <a:solidFill>
                  <a:prstClr val="black"/>
                </a:solidFill>
                <a:effectLst/>
                <a:uLnTx/>
                <a:uFillTx/>
                <a:latin typeface="Bookman Old Style" panose="02050604050505020204" pitchFamily="18" charset="0"/>
                <a:ea typeface="+mn-ea"/>
                <a:cs typeface="Calibri" panose="020F0502020204030204" pitchFamily="34" charset="0"/>
              </a:rPr>
              <a:t>demas</a:t>
            </a:r>
            <a:endParaRPr kumimoji="0" lang="es-ES" sz="18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Calibri" panose="020F0502020204030204" pitchFamily="34" charset="0"/>
            </a:endParaRPr>
          </a:p>
          <a:p>
            <a:pPr marL="342900" marR="0" lvl="0" indent="-342900" algn="l" defTabSz="914400" rtl="0" eaLnBrk="1" fontAlgn="auto" latinLnBrk="0" hangingPunct="1">
              <a:lnSpc>
                <a:spcPct val="90000"/>
              </a:lnSpc>
              <a:spcBef>
                <a:spcPct val="0"/>
              </a:spcBef>
              <a:spcAft>
                <a:spcPts val="0"/>
              </a:spcAft>
              <a:buClrTx/>
              <a:buSzTx/>
              <a:buFont typeface="+mj-lt"/>
              <a:buAutoNum type="arabicParenR"/>
              <a:tabLst/>
              <a:defRPr/>
            </a:pPr>
            <a:endParaRPr kumimoji="0" lang="es-ES" sz="18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Calibri" panose="020F0502020204030204" pitchFamily="34" charset="0"/>
            </a:endParaRPr>
          </a:p>
          <a:p>
            <a:pPr marL="342900" marR="0" lvl="0" indent="-342900" algn="l" defTabSz="914400" rtl="0" eaLnBrk="1" fontAlgn="auto" latinLnBrk="0" hangingPunct="1">
              <a:lnSpc>
                <a:spcPct val="90000"/>
              </a:lnSpc>
              <a:spcBef>
                <a:spcPct val="0"/>
              </a:spcBef>
              <a:spcAft>
                <a:spcPts val="0"/>
              </a:spcAft>
              <a:buClrTx/>
              <a:buSzTx/>
              <a:buFont typeface="+mj-lt"/>
              <a:buAutoNum type="arabicParenR"/>
              <a:tabLst/>
              <a:defRPr/>
            </a:pPr>
            <a:r>
              <a:rPr kumimoji="0" lang="es-ES" sz="1800" b="1"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Calibri" panose="020F0502020204030204" pitchFamily="34" charset="0"/>
              </a:rPr>
              <a:t>Tomar decisiones asertivas,</a:t>
            </a:r>
            <a:r>
              <a:rPr kumimoji="0" lang="es-ES" sz="18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Calibri" panose="020F0502020204030204" pitchFamily="34" charset="0"/>
              </a:rPr>
              <a:t> conociendo cuales son nuestras motivaciones y nuestros miedos.</a:t>
            </a:r>
          </a:p>
          <a:p>
            <a:pPr marL="342900" marR="0" lvl="0" indent="-342900" algn="l" defTabSz="914400" rtl="0" eaLnBrk="1" fontAlgn="auto" latinLnBrk="0" hangingPunct="1">
              <a:lnSpc>
                <a:spcPct val="90000"/>
              </a:lnSpc>
              <a:spcBef>
                <a:spcPct val="0"/>
              </a:spcBef>
              <a:spcAft>
                <a:spcPts val="0"/>
              </a:spcAft>
              <a:buClrTx/>
              <a:buSzTx/>
              <a:buFont typeface="+mj-lt"/>
              <a:buAutoNum type="arabicParenR"/>
              <a:tabLst/>
              <a:defRPr/>
            </a:pPr>
            <a:endParaRPr kumimoji="0" lang="es-ES" sz="18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Calibri" panose="020F0502020204030204" pitchFamily="34" charset="0"/>
            </a:endParaRPr>
          </a:p>
          <a:p>
            <a:pPr marL="342900" marR="0" lvl="0" indent="-342900" algn="l" defTabSz="914400" rtl="0" eaLnBrk="1" fontAlgn="auto" latinLnBrk="0" hangingPunct="1">
              <a:lnSpc>
                <a:spcPct val="90000"/>
              </a:lnSpc>
              <a:spcBef>
                <a:spcPct val="0"/>
              </a:spcBef>
              <a:spcAft>
                <a:spcPts val="0"/>
              </a:spcAft>
              <a:buClrTx/>
              <a:buSzTx/>
              <a:buFont typeface="+mj-lt"/>
              <a:buAutoNum type="arabicParenR"/>
              <a:tabLst/>
              <a:defRPr/>
            </a:pPr>
            <a:r>
              <a:rPr kumimoji="0" lang="es-ES" sz="18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Calibri" panose="020F0502020204030204" pitchFamily="34" charset="0"/>
              </a:rPr>
              <a:t>El Eneagrama nos </a:t>
            </a:r>
            <a:r>
              <a:rPr kumimoji="0" lang="es-ES" sz="1800" b="1"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Calibri" panose="020F0502020204030204" pitchFamily="34" charset="0"/>
              </a:rPr>
              <a:t>FACILITA EL CRECIMIENTO y LA TRANSFORMACION PERSONAL</a:t>
            </a:r>
          </a:p>
          <a:p>
            <a:pPr marL="342900" marR="0" lvl="0" indent="-342900" algn="l" defTabSz="914400" rtl="0" eaLnBrk="1" fontAlgn="auto" latinLnBrk="0" hangingPunct="1">
              <a:lnSpc>
                <a:spcPct val="90000"/>
              </a:lnSpc>
              <a:spcBef>
                <a:spcPct val="0"/>
              </a:spcBef>
              <a:spcAft>
                <a:spcPts val="0"/>
              </a:spcAft>
              <a:buClrTx/>
              <a:buSzTx/>
              <a:buFont typeface="+mj-lt"/>
              <a:buAutoNum type="arabicParenR"/>
              <a:tabLst/>
              <a:defRPr/>
            </a:pPr>
            <a:endParaRPr kumimoji="0" lang="es-E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342900" marR="0" lvl="0" indent="-342900" algn="l" defTabSz="914400" rtl="0" eaLnBrk="1" fontAlgn="auto" latinLnBrk="0" hangingPunct="1">
              <a:lnSpc>
                <a:spcPct val="90000"/>
              </a:lnSpc>
              <a:spcBef>
                <a:spcPct val="0"/>
              </a:spcBef>
              <a:spcAft>
                <a:spcPts val="0"/>
              </a:spcAft>
              <a:buClrTx/>
              <a:buSzTx/>
              <a:buFont typeface="+mj-lt"/>
              <a:buAutoNum type="arabicParenR"/>
              <a:tabLst/>
              <a:defRPr/>
            </a:pPr>
            <a:endParaRPr kumimoji="0" lang="es-E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342900" marR="0" lvl="0" indent="-342900" algn="l" defTabSz="914400" rtl="0" eaLnBrk="1" fontAlgn="auto" latinLnBrk="0" hangingPunct="1">
              <a:lnSpc>
                <a:spcPct val="90000"/>
              </a:lnSpc>
              <a:spcBef>
                <a:spcPct val="0"/>
              </a:spcBef>
              <a:spcAft>
                <a:spcPts val="0"/>
              </a:spcAft>
              <a:buClrTx/>
              <a:buSzTx/>
              <a:buFont typeface="+mj-lt"/>
              <a:buAutoNum type="arabicParenR"/>
              <a:tabLst/>
              <a:defRPr/>
            </a:pPr>
            <a:endParaRPr kumimoji="0" lang="es-E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342900" marR="0" lvl="0" indent="-342900" algn="l" defTabSz="914400" rtl="0" eaLnBrk="1" fontAlgn="auto" latinLnBrk="0" hangingPunct="1">
              <a:lnSpc>
                <a:spcPct val="90000"/>
              </a:lnSpc>
              <a:spcBef>
                <a:spcPct val="0"/>
              </a:spcBef>
              <a:spcAft>
                <a:spcPts val="0"/>
              </a:spcAft>
              <a:buClrTx/>
              <a:buSzTx/>
              <a:buFont typeface="+mj-lt"/>
              <a:buAutoNum type="arabicParenR"/>
              <a:tabLst/>
              <a:defRPr/>
            </a:pPr>
            <a:endParaRPr kumimoji="0" lang="es-E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1" name="Rectángulo: esquinas redondeadas 20">
            <a:extLst>
              <a:ext uri="{FF2B5EF4-FFF2-40B4-BE49-F238E27FC236}">
                <a16:creationId xmlns:a16="http://schemas.microsoft.com/office/drawing/2014/main" id="{251A54C2-2D13-C098-FF2B-AA09044F8140}"/>
              </a:ext>
            </a:extLst>
          </p:cNvPr>
          <p:cNvSpPr/>
          <p:nvPr/>
        </p:nvSpPr>
        <p:spPr>
          <a:xfrm>
            <a:off x="9233210" y="1098855"/>
            <a:ext cx="2196790" cy="1072444"/>
          </a:xfrm>
          <a:prstGeom prst="roundRect">
            <a:avLst/>
          </a:prstGeom>
          <a:solidFill>
            <a:srgbClr val="000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CuadroTexto 21">
            <a:extLst>
              <a:ext uri="{FF2B5EF4-FFF2-40B4-BE49-F238E27FC236}">
                <a16:creationId xmlns:a16="http://schemas.microsoft.com/office/drawing/2014/main" id="{0218EA5A-7C21-8435-AB1A-4AF616723ED6}"/>
              </a:ext>
            </a:extLst>
          </p:cNvPr>
          <p:cNvSpPr txBox="1"/>
          <p:nvPr/>
        </p:nvSpPr>
        <p:spPr>
          <a:xfrm>
            <a:off x="8745995" y="1298016"/>
            <a:ext cx="3163900"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AUTOCONOCIMIENTO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CONCIENCIA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ACEPTACION</a:t>
            </a:r>
          </a:p>
        </p:txBody>
      </p:sp>
      <p:pic>
        <p:nvPicPr>
          <p:cNvPr id="24" name="Imagen 23">
            <a:extLst>
              <a:ext uri="{FF2B5EF4-FFF2-40B4-BE49-F238E27FC236}">
                <a16:creationId xmlns:a16="http://schemas.microsoft.com/office/drawing/2014/main" id="{5BEC614C-F963-C2F5-8923-E675FA524C1F}"/>
              </a:ext>
            </a:extLst>
          </p:cNvPr>
          <p:cNvPicPr>
            <a:picLocks noChangeAspect="1"/>
          </p:cNvPicPr>
          <p:nvPr/>
        </p:nvPicPr>
        <p:blipFill>
          <a:blip r:embed="rId4"/>
          <a:stretch>
            <a:fillRect/>
          </a:stretch>
        </p:blipFill>
        <p:spPr>
          <a:xfrm>
            <a:off x="1680483" y="1190885"/>
            <a:ext cx="1806632" cy="759955"/>
          </a:xfrm>
          <a:prstGeom prst="rect">
            <a:avLst/>
          </a:prstGeom>
          <a:ln>
            <a:noFill/>
          </a:ln>
          <a:effectLst>
            <a:outerShdw blurRad="190500" algn="tl" rotWithShape="0">
              <a:srgbClr val="000000">
                <a:alpha val="70000"/>
              </a:srgbClr>
            </a:outerShdw>
          </a:effectLst>
        </p:spPr>
      </p:pic>
      <p:pic>
        <p:nvPicPr>
          <p:cNvPr id="28" name="Imagen 27">
            <a:extLst>
              <a:ext uri="{FF2B5EF4-FFF2-40B4-BE49-F238E27FC236}">
                <a16:creationId xmlns:a16="http://schemas.microsoft.com/office/drawing/2014/main" id="{49469896-128D-CEFB-E7BE-9F841ED83D58}"/>
              </a:ext>
            </a:extLst>
          </p:cNvPr>
          <p:cNvPicPr>
            <a:picLocks noChangeAspect="1"/>
          </p:cNvPicPr>
          <p:nvPr/>
        </p:nvPicPr>
        <p:blipFill>
          <a:blip r:embed="rId5"/>
          <a:stretch>
            <a:fillRect/>
          </a:stretch>
        </p:blipFill>
        <p:spPr>
          <a:xfrm>
            <a:off x="153576" y="5857017"/>
            <a:ext cx="1855017" cy="1808349"/>
          </a:xfrm>
          <a:prstGeom prst="rect">
            <a:avLst/>
          </a:prstGeom>
        </p:spPr>
      </p:pic>
    </p:spTree>
    <p:extLst>
      <p:ext uri="{BB962C8B-B14F-4D97-AF65-F5344CB8AC3E}">
        <p14:creationId xmlns:p14="http://schemas.microsoft.com/office/powerpoint/2010/main" val="217659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2">
            <a:extLst>
              <a:ext uri="{FF2B5EF4-FFF2-40B4-BE49-F238E27FC236}">
                <a16:creationId xmlns:a16="http://schemas.microsoft.com/office/drawing/2014/main" id="{9136D292-893E-59DC-C20D-5BCB7536F412}"/>
              </a:ext>
            </a:extLst>
          </p:cNvPr>
          <p:cNvSpPr txBox="1">
            <a:spLocks/>
          </p:cNvSpPr>
          <p:nvPr/>
        </p:nvSpPr>
        <p:spPr>
          <a:xfrm>
            <a:off x="0" y="6315959"/>
            <a:ext cx="12192000" cy="542040"/>
          </a:xfrm>
          <a:prstGeom prst="rect">
            <a:avLst/>
          </a:prstGeom>
          <a:solidFill>
            <a:srgbClr val="10069F">
              <a:alpha val="80000"/>
            </a:srgbClr>
          </a:solidFill>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0" u="none" strike="noStrike" kern="1200" cap="none" spc="0" normalizeH="0" baseline="0" noProof="0" dirty="0">
                <a:ln>
                  <a:noFill/>
                </a:ln>
                <a:solidFill>
                  <a:prstClr val="white"/>
                </a:solidFill>
                <a:effectLst/>
                <a:uLnTx/>
                <a:uFillTx/>
                <a:latin typeface="Calibri" panose="020F0502020204030204"/>
                <a:ea typeface="+mn-ea"/>
                <a:cs typeface="+mn-cs"/>
              </a:rPr>
              <a:t>Todos tenemos la capacidad de TRANSFORMAR nuestra vida, solo depende de NOSOTROS mismos </a:t>
            </a:r>
          </a:p>
        </p:txBody>
      </p:sp>
      <p:sp>
        <p:nvSpPr>
          <p:cNvPr id="3" name="Título 2">
            <a:extLst>
              <a:ext uri="{FF2B5EF4-FFF2-40B4-BE49-F238E27FC236}">
                <a16:creationId xmlns:a16="http://schemas.microsoft.com/office/drawing/2014/main" id="{31EE92DA-74C0-FC51-A45C-6281B6ACF7CC}"/>
              </a:ext>
            </a:extLst>
          </p:cNvPr>
          <p:cNvSpPr txBox="1">
            <a:spLocks/>
          </p:cNvSpPr>
          <p:nvPr/>
        </p:nvSpPr>
        <p:spPr>
          <a:xfrm>
            <a:off x="-1" y="13490"/>
            <a:ext cx="9494729"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000" b="1" i="0" u="none" strike="noStrike" kern="1200" cap="none" spc="-300" normalizeH="0" baseline="0" noProof="0" dirty="0" err="1">
                <a:ln>
                  <a:noFill/>
                </a:ln>
                <a:solidFill>
                  <a:srgbClr val="10069F"/>
                </a:solidFill>
                <a:effectLst/>
                <a:uLnTx/>
                <a:uFillTx/>
                <a:latin typeface="Arial" panose="020B0604020202020204"/>
                <a:ea typeface="+mj-ea"/>
                <a:cs typeface="+mj-cs"/>
              </a:rPr>
              <a:t>Pre-work</a:t>
            </a:r>
            <a:endParaRPr kumimoji="0" lang="es-ES" sz="4000" b="1" i="0" u="none" strike="noStrike" kern="1200" cap="none" spc="-300" normalizeH="0" baseline="0" noProof="0" dirty="0">
              <a:ln>
                <a:noFill/>
              </a:ln>
              <a:solidFill>
                <a:srgbClr val="10069F"/>
              </a:solidFill>
              <a:effectLst/>
              <a:uLnTx/>
              <a:uFillTx/>
              <a:latin typeface="Arial" panose="020B0604020202020204"/>
              <a:ea typeface="+mj-ea"/>
              <a:cs typeface="+mj-cs"/>
            </a:endParaRPr>
          </a:p>
        </p:txBody>
      </p:sp>
      <p:sp>
        <p:nvSpPr>
          <p:cNvPr id="35" name="CuadroTexto 34">
            <a:extLst>
              <a:ext uri="{FF2B5EF4-FFF2-40B4-BE49-F238E27FC236}">
                <a16:creationId xmlns:a16="http://schemas.microsoft.com/office/drawing/2014/main" id="{45C0B5FA-48D0-EBF7-B7DE-0ADBD853D787}"/>
              </a:ext>
            </a:extLst>
          </p:cNvPr>
          <p:cNvSpPr txBox="1"/>
          <p:nvPr/>
        </p:nvSpPr>
        <p:spPr>
          <a:xfrm>
            <a:off x="1081085" y="5430488"/>
            <a:ext cx="447098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Calibri" panose="020F0502020204030204"/>
                <a:ea typeface="+mn-ea"/>
                <a:cs typeface="+mn-cs"/>
              </a:rPr>
              <a:t>El Eneagrama nos va a contribuir si somos realmente sinceros con nosotros mismos </a:t>
            </a:r>
          </a:p>
        </p:txBody>
      </p:sp>
      <p:sp>
        <p:nvSpPr>
          <p:cNvPr id="6" name="Speech Bubble: Rectangle 57">
            <a:extLst>
              <a:ext uri="{FF2B5EF4-FFF2-40B4-BE49-F238E27FC236}">
                <a16:creationId xmlns:a16="http://schemas.microsoft.com/office/drawing/2014/main" id="{D78EA304-62E2-2902-D0E2-FC73D0CE5F7B}"/>
              </a:ext>
            </a:extLst>
          </p:cNvPr>
          <p:cNvSpPr/>
          <p:nvPr/>
        </p:nvSpPr>
        <p:spPr>
          <a:xfrm>
            <a:off x="108528" y="1115122"/>
            <a:ext cx="11818629" cy="4961697"/>
          </a:xfrm>
          <a:prstGeom prst="wedgeRectCallout">
            <a:avLst>
              <a:gd name="adj1" fmla="val -20833"/>
              <a:gd name="adj2" fmla="val 25141"/>
            </a:avLst>
          </a:prstGeom>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s-ES" sz="2400" b="1" i="0" u="none" strike="noStrike" kern="1200" cap="none" spc="0" normalizeH="0" baseline="0" noProof="0" dirty="0">
                <a:ln>
                  <a:noFill/>
                </a:ln>
                <a:solidFill>
                  <a:srgbClr val="3333FF"/>
                </a:solidFill>
                <a:effectLst/>
                <a:uLnTx/>
                <a:uFillTx/>
                <a:latin typeface="-apple-system"/>
                <a:ea typeface="+mn-ea"/>
                <a:cs typeface="+mn-cs"/>
              </a:rPr>
              <a:t>     Escribir/ enumerar las distintas etapas de nuestra visa</a:t>
            </a:r>
          </a:p>
          <a:p>
            <a:pPr marL="723900" marR="0" lvl="1"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 sz="2400" b="0" i="0" u="none" strike="noStrike" kern="1200" cap="none" spc="0" normalizeH="0" baseline="0" noProof="0" dirty="0">
                <a:ln>
                  <a:noFill/>
                </a:ln>
                <a:solidFill>
                  <a:prstClr val="black"/>
                </a:solidFill>
                <a:effectLst/>
                <a:uLnTx/>
                <a:uFillTx/>
                <a:latin typeface="-apple-system"/>
                <a:ea typeface="+mn-ea"/>
                <a:cs typeface="+mn-cs"/>
              </a:rPr>
              <a:t>Desde que nacimos o tenemos recuerdos, hasta el día de hoy…..</a:t>
            </a:r>
          </a:p>
          <a:p>
            <a:pPr marL="723900" marR="0" lvl="1"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 sz="2400" b="0" i="0" u="none" strike="noStrike" kern="1200" cap="none" spc="0" normalizeH="0" baseline="0" noProof="0" dirty="0">
                <a:ln>
                  <a:noFill/>
                </a:ln>
                <a:solidFill>
                  <a:prstClr val="black"/>
                </a:solidFill>
                <a:effectLst/>
                <a:uLnTx/>
                <a:uFillTx/>
                <a:latin typeface="-apple-system"/>
                <a:ea typeface="+mn-ea"/>
                <a:cs typeface="+mn-cs"/>
              </a:rPr>
              <a:t>Cuales fueron los momentos que nos marcaron, momentos decisivos, traumas, </a:t>
            </a:r>
            <a:r>
              <a:rPr kumimoji="0" lang="es-ES" sz="2400" b="0" i="0" u="none" strike="noStrike" kern="1200" cap="none" spc="0" normalizeH="0" baseline="0" noProof="0" dirty="0" err="1">
                <a:ln>
                  <a:noFill/>
                </a:ln>
                <a:solidFill>
                  <a:prstClr val="black"/>
                </a:solidFill>
                <a:effectLst/>
                <a:uLnTx/>
                <a:uFillTx/>
                <a:latin typeface="-apple-system"/>
                <a:ea typeface="+mn-ea"/>
                <a:cs typeface="+mn-cs"/>
              </a:rPr>
              <a:t>etc</a:t>
            </a:r>
            <a:r>
              <a:rPr kumimoji="0" lang="es-ES" sz="2400" b="0" i="0" u="none" strike="noStrike" kern="1200" cap="none" spc="0" normalizeH="0" baseline="0" noProof="0" dirty="0">
                <a:ln>
                  <a:noFill/>
                </a:ln>
                <a:solidFill>
                  <a:prstClr val="black"/>
                </a:solidFill>
                <a:effectLst/>
                <a:uLnTx/>
                <a:uFillTx/>
                <a:latin typeface="-apple-system"/>
                <a:ea typeface="+mn-ea"/>
                <a:cs typeface="+mn-cs"/>
              </a:rPr>
              <a:t>…..</a:t>
            </a:r>
          </a:p>
          <a:p>
            <a:pPr marL="723900" marR="0" lvl="1"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 sz="2400" b="0" i="0" u="none" strike="noStrike" kern="1200" cap="none" spc="0" normalizeH="0" baseline="0" noProof="0" dirty="0">
                <a:ln>
                  <a:noFill/>
                </a:ln>
                <a:solidFill>
                  <a:prstClr val="black"/>
                </a:solidFill>
                <a:effectLst/>
                <a:uLnTx/>
                <a:uFillTx/>
                <a:latin typeface="-apple-system"/>
                <a:ea typeface="+mn-ea"/>
                <a:cs typeface="+mn-cs"/>
              </a:rPr>
              <a:t>Que personas importantes nos han acompañado en esos momentos y han sido testigos de nuestros esfuerzos, nuestro crecimiento…..</a:t>
            </a:r>
          </a:p>
          <a:p>
            <a:pPr marL="723900" marR="0" lvl="1"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 sz="2400" b="0" i="0" u="none" strike="noStrike" kern="1200" cap="none" spc="0" normalizeH="0" baseline="0" noProof="0" dirty="0">
                <a:ln>
                  <a:noFill/>
                </a:ln>
                <a:solidFill>
                  <a:prstClr val="black"/>
                </a:solidFill>
                <a:effectLst/>
                <a:uLnTx/>
                <a:uFillTx/>
                <a:latin typeface="-apple-system"/>
                <a:ea typeface="+mn-ea"/>
                <a:cs typeface="+mn-cs"/>
              </a:rPr>
              <a:t>Que personas nos han Herido, quienes han actuado como Mentores, amigos…</a:t>
            </a:r>
          </a:p>
          <a:p>
            <a:pPr marL="457200" marR="0" lvl="1" indent="0" algn="l" defTabSz="914400" rtl="0" eaLnBrk="1" fontAlgn="auto" latinLnBrk="0" hangingPunct="1">
              <a:lnSpc>
                <a:spcPct val="90000"/>
              </a:lnSpc>
              <a:spcBef>
                <a:spcPts val="1000"/>
              </a:spcBef>
              <a:spcAft>
                <a:spcPts val="0"/>
              </a:spcAft>
              <a:buClrTx/>
              <a:buSzTx/>
              <a:buFontTx/>
              <a:buNone/>
              <a:tabLst/>
              <a:defRPr/>
            </a:pPr>
            <a:endParaRPr kumimoji="0" lang="es-ES" sz="2400" b="1" i="0" u="none" strike="noStrike" kern="1200" cap="none" spc="0" normalizeH="0" baseline="0" noProof="0" dirty="0">
              <a:ln>
                <a:noFill/>
              </a:ln>
              <a:solidFill>
                <a:prstClr val="black"/>
              </a:solidFill>
              <a:effectLst/>
              <a:uLnTx/>
              <a:uFillTx/>
              <a:latin typeface="-apple-system"/>
              <a:ea typeface="+mn-ea"/>
              <a:cs typeface="+mn-cs"/>
            </a:endParaRPr>
          </a:p>
          <a:p>
            <a:pPr marL="457200" marR="0" lvl="1" indent="0" algn="l" defTabSz="914400" rtl="0" eaLnBrk="1" fontAlgn="auto" latinLnBrk="0" hangingPunct="1">
              <a:lnSpc>
                <a:spcPct val="90000"/>
              </a:lnSpc>
              <a:spcBef>
                <a:spcPts val="1000"/>
              </a:spcBef>
              <a:spcAft>
                <a:spcPts val="0"/>
              </a:spcAft>
              <a:buClrTx/>
              <a:buSzTx/>
              <a:buFontTx/>
              <a:buNone/>
              <a:tabLst/>
              <a:defRPr/>
            </a:pPr>
            <a:endParaRPr kumimoji="0" lang="es-ES" sz="2400" b="1" i="0" u="none" strike="noStrike" kern="1200" cap="none" spc="0" normalizeH="0" baseline="0" noProof="0" dirty="0">
              <a:ln>
                <a:noFill/>
              </a:ln>
              <a:solidFill>
                <a:prstClr val="black"/>
              </a:solidFill>
              <a:effectLst/>
              <a:uLnTx/>
              <a:uFillTx/>
              <a:latin typeface="-apple-system"/>
              <a:ea typeface="+mn-ea"/>
              <a:cs typeface="+mn-cs"/>
            </a:endParaRPr>
          </a:p>
          <a:p>
            <a:pPr marL="457200" marR="0" lvl="1" indent="0" algn="ctr" defTabSz="914400" rtl="0" eaLnBrk="1" fontAlgn="auto" latinLnBrk="0" hangingPunct="1">
              <a:lnSpc>
                <a:spcPct val="90000"/>
              </a:lnSpc>
              <a:spcBef>
                <a:spcPts val="1000"/>
              </a:spcBef>
              <a:spcAft>
                <a:spcPts val="0"/>
              </a:spcAft>
              <a:buClrTx/>
              <a:buSzTx/>
              <a:buFontTx/>
              <a:buNone/>
              <a:tabLst/>
              <a:defRPr/>
            </a:pPr>
            <a:r>
              <a:rPr kumimoji="0" lang="es-ES" sz="2400" b="1" i="0" u="none" strike="noStrike" kern="1200" cap="none" spc="0" normalizeH="0" baseline="0" noProof="0" dirty="0">
                <a:ln>
                  <a:noFill/>
                </a:ln>
                <a:solidFill>
                  <a:srgbClr val="3333FF"/>
                </a:solidFill>
                <a:effectLst/>
                <a:uLnTx/>
                <a:uFillTx/>
                <a:latin typeface="-apple-system"/>
                <a:ea typeface="+mn-ea"/>
                <a:cs typeface="+mn-cs"/>
              </a:rPr>
              <a:t>Esto nos servirá para armar nuestro Mapa también, una vez descubierto nuestro </a:t>
            </a:r>
            <a:r>
              <a:rPr kumimoji="0" lang="es-ES" sz="2400" b="1" i="0" u="none" strike="noStrike" kern="1200" cap="none" spc="0" normalizeH="0" baseline="0" noProof="0" dirty="0" err="1">
                <a:ln>
                  <a:noFill/>
                </a:ln>
                <a:solidFill>
                  <a:srgbClr val="3333FF"/>
                </a:solidFill>
                <a:effectLst/>
                <a:uLnTx/>
                <a:uFillTx/>
                <a:latin typeface="-apple-system"/>
                <a:ea typeface="+mn-ea"/>
                <a:cs typeface="+mn-cs"/>
              </a:rPr>
              <a:t>Eneatipo</a:t>
            </a:r>
            <a:endParaRPr kumimoji="0" lang="es-ES" sz="2400" b="1" i="0" u="none" strike="noStrike" kern="1200" cap="none" spc="0" normalizeH="0" baseline="0" noProof="0" dirty="0">
              <a:ln>
                <a:noFill/>
              </a:ln>
              <a:solidFill>
                <a:srgbClr val="3333FF"/>
              </a:solidFill>
              <a:effectLst/>
              <a:uLnTx/>
              <a:uFillTx/>
              <a:latin typeface="-apple-system"/>
              <a:ea typeface="+mn-ea"/>
              <a:cs typeface="+mn-cs"/>
            </a:endParaRPr>
          </a:p>
          <a:p>
            <a:pPr marL="457200" marR="0" lvl="1" indent="0" algn="l" defTabSz="914400" rtl="0" eaLnBrk="1" fontAlgn="auto" latinLnBrk="0" hangingPunct="1">
              <a:lnSpc>
                <a:spcPct val="90000"/>
              </a:lnSpc>
              <a:spcBef>
                <a:spcPts val="1000"/>
              </a:spcBef>
              <a:spcAft>
                <a:spcPts val="0"/>
              </a:spcAft>
              <a:buClrTx/>
              <a:buSzTx/>
              <a:buFontTx/>
              <a:buNone/>
              <a:tabLst/>
              <a:defRPr/>
            </a:pPr>
            <a:endParaRPr kumimoji="0" lang="es-ES" sz="2400" b="0" i="0" u="none" strike="noStrike" kern="1200" cap="none" spc="0" normalizeH="0" baseline="0" noProof="0" dirty="0">
              <a:ln>
                <a:noFill/>
              </a:ln>
              <a:solidFill>
                <a:prstClr val="black"/>
              </a:solidFill>
              <a:effectLst/>
              <a:uLnTx/>
              <a:uFillTx/>
              <a:latin typeface="-apple-system"/>
              <a:ea typeface="+mn-ea"/>
              <a:cs typeface="+mn-cs"/>
            </a:endParaRPr>
          </a:p>
        </p:txBody>
      </p:sp>
      <p:pic>
        <p:nvPicPr>
          <p:cNvPr id="13" name="Imagen 12">
            <a:extLst>
              <a:ext uri="{FF2B5EF4-FFF2-40B4-BE49-F238E27FC236}">
                <a16:creationId xmlns:a16="http://schemas.microsoft.com/office/drawing/2014/main" id="{3C926055-8E16-B034-4CB1-F97AFA45AB72}"/>
              </a:ext>
            </a:extLst>
          </p:cNvPr>
          <p:cNvPicPr>
            <a:picLocks noChangeAspect="1"/>
          </p:cNvPicPr>
          <p:nvPr/>
        </p:nvPicPr>
        <p:blipFill>
          <a:blip r:embed="rId2"/>
          <a:stretch>
            <a:fillRect/>
          </a:stretch>
        </p:blipFill>
        <p:spPr>
          <a:xfrm>
            <a:off x="10858291" y="127162"/>
            <a:ext cx="888983" cy="857335"/>
          </a:xfrm>
          <a:prstGeom prst="rect">
            <a:avLst/>
          </a:prstGeom>
        </p:spPr>
      </p:pic>
    </p:spTree>
    <p:extLst>
      <p:ext uri="{BB962C8B-B14F-4D97-AF65-F5344CB8AC3E}">
        <p14:creationId xmlns:p14="http://schemas.microsoft.com/office/powerpoint/2010/main" val="2773044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adroTexto 103">
            <a:extLst>
              <a:ext uri="{FF2B5EF4-FFF2-40B4-BE49-F238E27FC236}">
                <a16:creationId xmlns:a16="http://schemas.microsoft.com/office/drawing/2014/main" id="{0F3251C4-FCED-5E0B-9884-7972955B4071}"/>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5" name="Marcador de texto 2">
            <a:extLst>
              <a:ext uri="{FF2B5EF4-FFF2-40B4-BE49-F238E27FC236}">
                <a16:creationId xmlns:a16="http://schemas.microsoft.com/office/drawing/2014/main" id="{5ED6C04F-D1D3-7E2C-B9A3-6ECD4904CDB5}"/>
              </a:ext>
            </a:extLst>
          </p:cNvPr>
          <p:cNvSpPr txBox="1">
            <a:spLocks/>
          </p:cNvSpPr>
          <p:nvPr/>
        </p:nvSpPr>
        <p:spPr>
          <a:xfrm>
            <a:off x="0" y="10396"/>
            <a:ext cx="12192000" cy="6847603"/>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800" b="0" i="0" u="none" strike="noStrike" kern="1200" cap="none" spc="0" normalizeH="0" baseline="0" noProof="0" dirty="0">
              <a:ln>
                <a:noFill/>
              </a:ln>
              <a:solidFill>
                <a:sysClr val="windowText" lastClr="000000">
                  <a:lumMod val="75000"/>
                  <a:lumOff val="25000"/>
                </a:sysClr>
              </a:solidFill>
              <a:effectLst/>
              <a:uLnTx/>
              <a:uFillTx/>
              <a:latin typeface="Candara"/>
              <a:ea typeface="+mn-ea"/>
              <a:cs typeface="+mn-cs"/>
            </a:endParaRPr>
          </a:p>
        </p:txBody>
      </p:sp>
      <p:sp>
        <p:nvSpPr>
          <p:cNvPr id="6" name="CuadroTexto 5">
            <a:extLst>
              <a:ext uri="{FF2B5EF4-FFF2-40B4-BE49-F238E27FC236}">
                <a16:creationId xmlns:a16="http://schemas.microsoft.com/office/drawing/2014/main" id="{E7D617EB-D750-79C9-8C78-6F6199755521}"/>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7" name="CuadroTexto 6">
            <a:extLst>
              <a:ext uri="{FF2B5EF4-FFF2-40B4-BE49-F238E27FC236}">
                <a16:creationId xmlns:a16="http://schemas.microsoft.com/office/drawing/2014/main" id="{5B70F851-5C02-B4F6-238A-330E5B36E954}"/>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sp>
        <p:nvSpPr>
          <p:cNvPr id="2" name="Título 2">
            <a:extLst>
              <a:ext uri="{FF2B5EF4-FFF2-40B4-BE49-F238E27FC236}">
                <a16:creationId xmlns:a16="http://schemas.microsoft.com/office/drawing/2014/main" id="{C3BBFE52-03B4-994D-A1EB-ED46363399E3}"/>
              </a:ext>
            </a:extLst>
          </p:cNvPr>
          <p:cNvSpPr txBox="1">
            <a:spLocks/>
          </p:cNvSpPr>
          <p:nvPr/>
        </p:nvSpPr>
        <p:spPr>
          <a:xfrm>
            <a:off x="216461" y="850051"/>
            <a:ext cx="7902320"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s-ES" sz="4000" b="1" i="0" u="none" strike="noStrike" kern="1200" cap="none" spc="-300" normalizeH="0" baseline="0" noProof="0" dirty="0">
                <a:ln>
                  <a:noFill/>
                </a:ln>
                <a:solidFill>
                  <a:srgbClr val="10069F"/>
                </a:solidFill>
                <a:effectLst/>
                <a:uLnTx/>
                <a:uFillTx/>
                <a:latin typeface="Arial" panose="020B0604020202020204"/>
                <a:ea typeface="+mj-ea"/>
                <a:cs typeface="+mj-cs"/>
              </a:rPr>
              <a:t>Estrategia</a:t>
            </a:r>
          </a:p>
        </p:txBody>
      </p:sp>
      <p:sp>
        <p:nvSpPr>
          <p:cNvPr id="10" name="CuadroTexto 9">
            <a:extLst>
              <a:ext uri="{FF2B5EF4-FFF2-40B4-BE49-F238E27FC236}">
                <a16:creationId xmlns:a16="http://schemas.microsoft.com/office/drawing/2014/main" id="{387799AB-D960-ADBB-51C0-D33E81D9FB77}"/>
              </a:ext>
            </a:extLst>
          </p:cNvPr>
          <p:cNvSpPr txBox="1"/>
          <p:nvPr/>
        </p:nvSpPr>
        <p:spPr>
          <a:xfrm>
            <a:off x="5910481" y="2912502"/>
            <a:ext cx="3937296" cy="135421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prstClr val="white">
                    <a:lumMod val="95000"/>
                  </a:prstClr>
                </a:solidFill>
                <a:effectLst/>
                <a:uLnTx/>
                <a:uFillTx/>
                <a:latin typeface="Candara"/>
                <a:ea typeface="+mn-ea"/>
                <a:cs typeface="+mn-cs"/>
              </a:rPr>
              <a:t>Programas dirigidos 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prstClr val="white">
                    <a:lumMod val="95000"/>
                  </a:prstClr>
                </a:solidFill>
                <a:effectLst/>
                <a:uLnTx/>
                <a:uFillTx/>
                <a:latin typeface="Candara"/>
                <a:ea typeface="+mn-ea"/>
                <a:cs typeface="+mn-cs"/>
              </a:rPr>
              <a:t> LIDERES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pic>
        <p:nvPicPr>
          <p:cNvPr id="3" name="Imagen 2">
            <a:extLst>
              <a:ext uri="{FF2B5EF4-FFF2-40B4-BE49-F238E27FC236}">
                <a16:creationId xmlns:a16="http://schemas.microsoft.com/office/drawing/2014/main" id="{BA86FCCB-310F-3866-D856-4536EB1C30E6}"/>
              </a:ext>
            </a:extLst>
          </p:cNvPr>
          <p:cNvPicPr>
            <a:picLocks noChangeAspect="1"/>
          </p:cNvPicPr>
          <p:nvPr/>
        </p:nvPicPr>
        <p:blipFill>
          <a:blip r:embed="rId2"/>
          <a:stretch>
            <a:fillRect/>
          </a:stretch>
        </p:blipFill>
        <p:spPr>
          <a:xfrm>
            <a:off x="2024496" y="1865257"/>
            <a:ext cx="3346957" cy="3127485"/>
          </a:xfrm>
          <a:prstGeom prst="rect">
            <a:avLst/>
          </a:prstGeom>
        </p:spPr>
      </p:pic>
    </p:spTree>
    <p:extLst>
      <p:ext uri="{BB962C8B-B14F-4D97-AF65-F5344CB8AC3E}">
        <p14:creationId xmlns:p14="http://schemas.microsoft.com/office/powerpoint/2010/main" val="3739430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arcador de texto 2">
            <a:extLst>
              <a:ext uri="{FF2B5EF4-FFF2-40B4-BE49-F238E27FC236}">
                <a16:creationId xmlns:a16="http://schemas.microsoft.com/office/drawing/2014/main" id="{EB1B145D-C6D0-7636-B993-3B67735A0205}"/>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800" b="0" i="0" u="none" strike="noStrike" kern="1200" cap="none" spc="0" normalizeH="0" baseline="0" noProof="0" dirty="0">
              <a:ln>
                <a:noFill/>
              </a:ln>
              <a:solidFill>
                <a:srgbClr val="10069F"/>
              </a:solidFill>
              <a:effectLst/>
              <a:uLnTx/>
              <a:uFillTx/>
              <a:latin typeface="Calibri" panose="020F0502020204030204"/>
              <a:ea typeface="+mn-ea"/>
              <a:cs typeface="+mn-cs"/>
            </a:endParaRPr>
          </a:p>
        </p:txBody>
      </p:sp>
      <p:sp>
        <p:nvSpPr>
          <p:cNvPr id="28" name="Título 2">
            <a:extLst>
              <a:ext uri="{FF2B5EF4-FFF2-40B4-BE49-F238E27FC236}">
                <a16:creationId xmlns:a16="http://schemas.microsoft.com/office/drawing/2014/main" id="{1F8DDD3D-F18B-23CB-BD17-0E093682ED6F}"/>
              </a:ext>
            </a:extLst>
          </p:cNvPr>
          <p:cNvSpPr txBox="1">
            <a:spLocks/>
          </p:cNvSpPr>
          <p:nvPr/>
        </p:nvSpPr>
        <p:spPr>
          <a:xfrm>
            <a:off x="-1" y="13490"/>
            <a:ext cx="9494729"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000" b="1" i="0" u="none" strike="noStrike" kern="1200" cap="none" spc="-300" normalizeH="0" baseline="0" noProof="0" dirty="0">
                <a:ln>
                  <a:noFill/>
                </a:ln>
                <a:solidFill>
                  <a:srgbClr val="10069F"/>
                </a:solidFill>
                <a:effectLst/>
                <a:uLnTx/>
                <a:uFillTx/>
                <a:latin typeface="Arial" panose="020B0604020202020204"/>
                <a:ea typeface="+mj-ea"/>
                <a:cs typeface="+mj-cs"/>
              </a:rPr>
              <a:t>Mi Target/ Nicho/ Posicionamiento</a:t>
            </a:r>
          </a:p>
        </p:txBody>
      </p:sp>
      <p:sp>
        <p:nvSpPr>
          <p:cNvPr id="69" name="CuadroTexto 68">
            <a:extLst>
              <a:ext uri="{FF2B5EF4-FFF2-40B4-BE49-F238E27FC236}">
                <a16:creationId xmlns:a16="http://schemas.microsoft.com/office/drawing/2014/main" id="{0D07FC9A-B1CC-CA6C-EE39-221297A3EF03}"/>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70" name="CuadroTexto 69">
            <a:extLst>
              <a:ext uri="{FF2B5EF4-FFF2-40B4-BE49-F238E27FC236}">
                <a16:creationId xmlns:a16="http://schemas.microsoft.com/office/drawing/2014/main" id="{43F6EEFE-02AC-9A96-3E9B-147A15E8CC1B}"/>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sp>
        <p:nvSpPr>
          <p:cNvPr id="7" name="Rectángulo: esquinas redondeadas 6">
            <a:extLst>
              <a:ext uri="{FF2B5EF4-FFF2-40B4-BE49-F238E27FC236}">
                <a16:creationId xmlns:a16="http://schemas.microsoft.com/office/drawing/2014/main" id="{DA79FF5C-7A3E-2729-01E0-9AD02A3B8C87}"/>
              </a:ext>
            </a:extLst>
          </p:cNvPr>
          <p:cNvSpPr/>
          <p:nvPr/>
        </p:nvSpPr>
        <p:spPr>
          <a:xfrm>
            <a:off x="1625845" y="2936829"/>
            <a:ext cx="8940309" cy="1100806"/>
          </a:xfrm>
          <a:prstGeom prst="roundRect">
            <a:avLst/>
          </a:prstGeom>
          <a:solidFill>
            <a:srgbClr val="1006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ángulo 7">
            <a:extLst>
              <a:ext uri="{FF2B5EF4-FFF2-40B4-BE49-F238E27FC236}">
                <a16:creationId xmlns:a16="http://schemas.microsoft.com/office/drawing/2014/main" id="{54A257FB-AAC4-A7CA-7AF4-397EDC15F9C9}"/>
              </a:ext>
            </a:extLst>
          </p:cNvPr>
          <p:cNvSpPr/>
          <p:nvPr/>
        </p:nvSpPr>
        <p:spPr>
          <a:xfrm>
            <a:off x="3766342" y="3094631"/>
            <a:ext cx="6525491" cy="791725"/>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1400" b="1" i="0" u="none" strike="noStrike" kern="1200" cap="none" spc="0" normalizeH="0" baseline="0" noProof="0" dirty="0">
                <a:ln>
                  <a:noFill/>
                </a:ln>
                <a:solidFill>
                  <a:prstClr val="black"/>
                </a:solidFill>
                <a:effectLst/>
                <a:uLnTx/>
                <a:uFillTx/>
                <a:latin typeface="Corbel"/>
                <a:ea typeface="+mn-ea"/>
                <a:cs typeface="+mn-cs"/>
              </a:rPr>
              <a:t>Mi </a:t>
            </a:r>
            <a:r>
              <a:rPr kumimoji="0" lang="es-ES" sz="1400" b="1" i="0" u="none" strike="noStrike" kern="1200" cap="none" spc="0" normalizeH="0" baseline="0" noProof="0" dirty="0" err="1">
                <a:ln>
                  <a:noFill/>
                </a:ln>
                <a:solidFill>
                  <a:prstClr val="black"/>
                </a:solidFill>
                <a:effectLst/>
                <a:uLnTx/>
                <a:uFillTx/>
                <a:latin typeface="Corbel"/>
                <a:ea typeface="+mn-ea"/>
                <a:cs typeface="+mn-cs"/>
              </a:rPr>
              <a:t>Metodo</a:t>
            </a:r>
            <a:r>
              <a:rPr kumimoji="0" lang="es-ES" sz="1400" b="1" i="0" u="none" strike="noStrike" kern="1200" cap="none" spc="0" normalizeH="0" baseline="0" noProof="0" dirty="0">
                <a:ln>
                  <a:noFill/>
                </a:ln>
                <a:solidFill>
                  <a:prstClr val="black"/>
                </a:solidFill>
                <a:effectLst/>
                <a:uLnTx/>
                <a:uFillTx/>
                <a:latin typeface="Corbel"/>
                <a:ea typeface="+mn-ea"/>
                <a:cs typeface="+mn-cs"/>
              </a:rPr>
              <a:t> ayuda a </a:t>
            </a:r>
            <a:r>
              <a:rPr kumimoji="0" lang="es-ES" sz="1400" b="1" i="0" u="none" strike="noStrike" kern="1200" cap="none" spc="0" normalizeH="0" baseline="0" noProof="0" dirty="0">
                <a:ln>
                  <a:noFill/>
                </a:ln>
                <a:solidFill>
                  <a:srgbClr val="3333FF"/>
                </a:solidFill>
                <a:effectLst/>
                <a:uLnTx/>
                <a:uFillTx/>
                <a:latin typeface="Corbel"/>
                <a:ea typeface="+mn-ea"/>
                <a:cs typeface="+mn-cs"/>
              </a:rPr>
              <a:t>L</a:t>
            </a:r>
            <a:r>
              <a:rPr kumimoji="0" lang="es-ES" sz="1400" b="1" i="0" u="none" strike="noStrike" kern="1200" cap="none" spc="0" normalizeH="0" baseline="0" noProof="0" dirty="0" err="1">
                <a:ln>
                  <a:noFill/>
                </a:ln>
                <a:solidFill>
                  <a:srgbClr val="3333FF"/>
                </a:solidFill>
                <a:effectLst/>
                <a:uLnTx/>
                <a:uFillTx/>
                <a:latin typeface="Corbel"/>
                <a:ea typeface="+mn-ea"/>
                <a:cs typeface="+mn-cs"/>
              </a:rPr>
              <a:t>ideres</a:t>
            </a:r>
            <a:r>
              <a:rPr kumimoji="0" lang="es-ES" sz="1400" b="1" i="0" u="none" strike="noStrike" kern="1200" cap="none" spc="0" normalizeH="0" baseline="0" noProof="0" dirty="0">
                <a:ln>
                  <a:noFill/>
                </a:ln>
                <a:solidFill>
                  <a:srgbClr val="3333FF"/>
                </a:solidFill>
                <a:effectLst/>
                <a:uLnTx/>
                <a:uFillTx/>
                <a:latin typeface="Corbel"/>
                <a:ea typeface="+mn-ea"/>
                <a:cs typeface="+mn-cs"/>
              </a:rPr>
              <a:t> como vos</a:t>
            </a:r>
            <a:r>
              <a:rPr kumimoji="0" lang="es-ES" sz="1400" b="1" i="0" u="none" strike="noStrike" kern="1200" cap="none" spc="0" normalizeH="0" baseline="0" noProof="0" dirty="0">
                <a:ln>
                  <a:noFill/>
                </a:ln>
                <a:solidFill>
                  <a:prstClr val="black"/>
                </a:solidFill>
                <a:effectLst/>
                <a:uLnTx/>
                <a:uFillTx/>
                <a:latin typeface="Corbel"/>
                <a:ea typeface="+mn-ea"/>
                <a:cs typeface="+mn-cs"/>
              </a:rPr>
              <a:t> a </a:t>
            </a:r>
            <a:r>
              <a:rPr kumimoji="0" lang="es-ES" sz="1400" b="1" i="0" u="none" strike="noStrike" kern="1200" cap="none" spc="0" normalizeH="0" baseline="0" noProof="0" dirty="0">
                <a:ln>
                  <a:noFill/>
                </a:ln>
                <a:solidFill>
                  <a:srgbClr val="0000CC"/>
                </a:solidFill>
                <a:effectLst/>
                <a:uLnTx/>
                <a:uFillTx/>
                <a:latin typeface="Corbel"/>
                <a:ea typeface="+mn-ea"/>
                <a:cs typeface="+mn-cs"/>
              </a:rPr>
              <a:t>convertirse en Lideres de Excelencia aplicando su Full </a:t>
            </a:r>
            <a:r>
              <a:rPr kumimoji="0" lang="es-ES" sz="1400" b="1" i="0" u="none" strike="noStrike" kern="1200" cap="none" spc="0" normalizeH="0" baseline="0" noProof="0" dirty="0" err="1">
                <a:ln>
                  <a:noFill/>
                </a:ln>
                <a:solidFill>
                  <a:srgbClr val="0000CC"/>
                </a:solidFill>
                <a:effectLst/>
                <a:uLnTx/>
                <a:uFillTx/>
                <a:latin typeface="Corbel"/>
                <a:ea typeface="+mn-ea"/>
                <a:cs typeface="+mn-cs"/>
              </a:rPr>
              <a:t>Potential</a:t>
            </a:r>
            <a:r>
              <a:rPr kumimoji="0" lang="es-ES" sz="1400" b="1" i="0" u="none" strike="noStrike" kern="1200" cap="none" spc="0" normalizeH="0" baseline="0" noProof="0" dirty="0">
                <a:ln>
                  <a:noFill/>
                </a:ln>
                <a:solidFill>
                  <a:srgbClr val="0000CC"/>
                </a:solidFill>
                <a:effectLst/>
                <a:uLnTx/>
                <a:uFillTx/>
                <a:latin typeface="Corbel"/>
                <a:ea typeface="+mn-ea"/>
                <a:cs typeface="+mn-cs"/>
              </a:rPr>
              <a:t> </a:t>
            </a:r>
            <a:r>
              <a:rPr kumimoji="0" lang="es-ES" sz="1400" b="1" i="0" u="none" strike="noStrike" kern="1200" cap="none" spc="0" normalizeH="0" baseline="0" noProof="0" dirty="0">
                <a:ln>
                  <a:noFill/>
                </a:ln>
                <a:solidFill>
                  <a:prstClr val="black"/>
                </a:solidFill>
                <a:effectLst/>
                <a:uLnTx/>
                <a:uFillTx/>
                <a:latin typeface="Corbel"/>
                <a:ea typeface="+mn-ea"/>
                <a:cs typeface="+mn-cs"/>
              </a:rPr>
              <a:t>, logrando liderar transformaciones que impacten directamente en sus Equipos </a:t>
            </a:r>
            <a:r>
              <a:rPr kumimoji="0" lang="es-ES" sz="1400" b="1" i="0" u="none" strike="noStrike" kern="1200" cap="none" spc="0" normalizeH="0" baseline="0" noProof="0" dirty="0" err="1">
                <a:ln>
                  <a:noFill/>
                </a:ln>
                <a:solidFill>
                  <a:srgbClr val="0000CC"/>
                </a:solidFill>
                <a:effectLst/>
                <a:uLnTx/>
                <a:uFillTx/>
                <a:latin typeface="Corbel"/>
                <a:ea typeface="+mn-ea"/>
                <a:cs typeface="+mn-cs"/>
              </a:rPr>
              <a:t>convirtiendolos</a:t>
            </a:r>
            <a:r>
              <a:rPr kumimoji="0" lang="es-ES" sz="1400" b="1" i="0" u="none" strike="noStrike" kern="1200" cap="none" spc="0" normalizeH="0" baseline="0" noProof="0" dirty="0">
                <a:ln>
                  <a:noFill/>
                </a:ln>
                <a:solidFill>
                  <a:srgbClr val="0000CC"/>
                </a:solidFill>
                <a:effectLst/>
                <a:uLnTx/>
                <a:uFillTx/>
                <a:latin typeface="Corbel"/>
                <a:ea typeface="+mn-ea"/>
                <a:cs typeface="+mn-cs"/>
              </a:rPr>
              <a:t> en Equipos </a:t>
            </a:r>
            <a:r>
              <a:rPr kumimoji="0" lang="es-ES" sz="1400" b="1" i="0" u="none" strike="noStrike" kern="1200" cap="none" spc="0" normalizeH="0" baseline="0" noProof="0" dirty="0">
                <a:ln>
                  <a:noFill/>
                </a:ln>
                <a:solidFill>
                  <a:srgbClr val="3333FF"/>
                </a:solidFill>
                <a:effectLst/>
                <a:uLnTx/>
                <a:uFillTx/>
                <a:latin typeface="Corbel"/>
                <a:ea typeface="+mn-ea"/>
                <a:cs typeface="+mn-cs"/>
              </a:rPr>
              <a:t>de Alto Rendimiento, orientados a los resultados.</a:t>
            </a:r>
          </a:p>
        </p:txBody>
      </p:sp>
      <p:sp>
        <p:nvSpPr>
          <p:cNvPr id="9" name="Rectángulo: esquinas redondeadas 8">
            <a:extLst>
              <a:ext uri="{FF2B5EF4-FFF2-40B4-BE49-F238E27FC236}">
                <a16:creationId xmlns:a16="http://schemas.microsoft.com/office/drawing/2014/main" id="{C981CF0C-055B-4811-8270-2E2E73C72EF2}"/>
              </a:ext>
            </a:extLst>
          </p:cNvPr>
          <p:cNvSpPr/>
          <p:nvPr/>
        </p:nvSpPr>
        <p:spPr>
          <a:xfrm>
            <a:off x="1625845" y="4291440"/>
            <a:ext cx="8940309" cy="1100806"/>
          </a:xfrm>
          <a:prstGeom prst="roundRect">
            <a:avLst/>
          </a:prstGeom>
          <a:solidFill>
            <a:srgbClr val="1006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ángulo 9">
            <a:extLst>
              <a:ext uri="{FF2B5EF4-FFF2-40B4-BE49-F238E27FC236}">
                <a16:creationId xmlns:a16="http://schemas.microsoft.com/office/drawing/2014/main" id="{1AE05A3D-2B8C-35E9-D814-ED2FD668263E}"/>
              </a:ext>
            </a:extLst>
          </p:cNvPr>
          <p:cNvSpPr/>
          <p:nvPr/>
        </p:nvSpPr>
        <p:spPr>
          <a:xfrm>
            <a:off x="3766342" y="4449242"/>
            <a:ext cx="6525491" cy="791725"/>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1400" b="1" i="0" u="none" strike="noStrike" kern="1200" cap="none" spc="0" normalizeH="0" baseline="0" noProof="0" dirty="0">
                <a:ln>
                  <a:noFill/>
                </a:ln>
                <a:solidFill>
                  <a:prstClr val="black"/>
                </a:solidFill>
                <a:effectLst/>
                <a:uLnTx/>
                <a:uFillTx/>
                <a:latin typeface="Corbel"/>
                <a:ea typeface="+mn-ea"/>
                <a:cs typeface="+mn-cs"/>
              </a:rPr>
              <a:t>Mi </a:t>
            </a:r>
            <a:r>
              <a:rPr kumimoji="0" lang="es-ES" sz="1400" b="1" i="0" u="none" strike="noStrike" kern="1200" cap="none" spc="0" normalizeH="0" baseline="0" noProof="0" dirty="0" err="1">
                <a:ln>
                  <a:noFill/>
                </a:ln>
                <a:solidFill>
                  <a:prstClr val="black"/>
                </a:solidFill>
                <a:effectLst/>
                <a:uLnTx/>
                <a:uFillTx/>
                <a:latin typeface="Corbel"/>
                <a:ea typeface="+mn-ea"/>
                <a:cs typeface="+mn-cs"/>
              </a:rPr>
              <a:t>Metodo</a:t>
            </a:r>
            <a:r>
              <a:rPr kumimoji="0" lang="es-ES" sz="1400" b="1" i="0" u="none" strike="noStrike" kern="1200" cap="none" spc="0" normalizeH="0" baseline="0" noProof="0" dirty="0">
                <a:ln>
                  <a:noFill/>
                </a:ln>
                <a:solidFill>
                  <a:prstClr val="black"/>
                </a:solidFill>
                <a:effectLst/>
                <a:uLnTx/>
                <a:uFillTx/>
                <a:latin typeface="Corbel"/>
                <a:ea typeface="+mn-ea"/>
                <a:cs typeface="+mn-cs"/>
              </a:rPr>
              <a:t> ayuda  y acompaña a </a:t>
            </a:r>
            <a:r>
              <a:rPr kumimoji="0" lang="es-ES" sz="1400" b="1" i="0" u="none" strike="noStrike" kern="1200" cap="none" spc="0" normalizeH="0" baseline="0" noProof="0" dirty="0">
                <a:ln>
                  <a:noFill/>
                </a:ln>
                <a:solidFill>
                  <a:srgbClr val="3333FF"/>
                </a:solidFill>
                <a:effectLst/>
                <a:uLnTx/>
                <a:uFillTx/>
                <a:latin typeface="Corbel"/>
                <a:ea typeface="+mn-ea"/>
                <a:cs typeface="+mn-cs"/>
              </a:rPr>
              <a:t>Equipos de Trabajo a transformar su realidad actual, para que puedan descubrir su Full </a:t>
            </a:r>
            <a:r>
              <a:rPr kumimoji="0" lang="es-ES" sz="1400" b="1" i="0" u="none" strike="noStrike" kern="1200" cap="none" spc="0" normalizeH="0" baseline="0" noProof="0" dirty="0" err="1">
                <a:ln>
                  <a:noFill/>
                </a:ln>
                <a:solidFill>
                  <a:srgbClr val="3333FF"/>
                </a:solidFill>
                <a:effectLst/>
                <a:uLnTx/>
                <a:uFillTx/>
                <a:latin typeface="Corbel"/>
                <a:ea typeface="+mn-ea"/>
                <a:cs typeface="+mn-cs"/>
              </a:rPr>
              <a:t>Potential</a:t>
            </a:r>
            <a:r>
              <a:rPr kumimoji="0" lang="es-ES" sz="1400" b="1" i="0" u="none" strike="noStrike" kern="1200" cap="none" spc="0" normalizeH="0" baseline="0" noProof="0" dirty="0">
                <a:ln>
                  <a:noFill/>
                </a:ln>
                <a:solidFill>
                  <a:srgbClr val="3333FF"/>
                </a:solidFill>
                <a:effectLst/>
                <a:uLnTx/>
                <a:uFillTx/>
                <a:latin typeface="Corbel"/>
                <a:ea typeface="+mn-ea"/>
                <a:cs typeface="+mn-cs"/>
              </a:rPr>
              <a:t> y logren todos los objetivos que se propongan</a:t>
            </a:r>
          </a:p>
        </p:txBody>
      </p:sp>
      <p:sp>
        <p:nvSpPr>
          <p:cNvPr id="11" name="Rectángulo: esquinas redondeadas 10">
            <a:extLst>
              <a:ext uri="{FF2B5EF4-FFF2-40B4-BE49-F238E27FC236}">
                <a16:creationId xmlns:a16="http://schemas.microsoft.com/office/drawing/2014/main" id="{FAC0463A-3E17-FBFF-9486-1EAD63E5DCA3}"/>
              </a:ext>
            </a:extLst>
          </p:cNvPr>
          <p:cNvSpPr/>
          <p:nvPr/>
        </p:nvSpPr>
        <p:spPr>
          <a:xfrm>
            <a:off x="1625845" y="1573577"/>
            <a:ext cx="8940309" cy="1100806"/>
          </a:xfrm>
          <a:prstGeom prst="roundRect">
            <a:avLst/>
          </a:prstGeom>
          <a:solidFill>
            <a:srgbClr val="1006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ángulo 11">
            <a:extLst>
              <a:ext uri="{FF2B5EF4-FFF2-40B4-BE49-F238E27FC236}">
                <a16:creationId xmlns:a16="http://schemas.microsoft.com/office/drawing/2014/main" id="{AD5CF0DA-BEA8-CB8D-81C0-121B878E274D}"/>
              </a:ext>
            </a:extLst>
          </p:cNvPr>
          <p:cNvSpPr/>
          <p:nvPr/>
        </p:nvSpPr>
        <p:spPr>
          <a:xfrm>
            <a:off x="3766342" y="1731379"/>
            <a:ext cx="6525491" cy="791725"/>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1400" b="1" i="0" u="none" strike="noStrike" kern="1200" cap="none" spc="0" normalizeH="0" baseline="0" noProof="0" dirty="0">
                <a:ln>
                  <a:noFill/>
                </a:ln>
                <a:solidFill>
                  <a:prstClr val="black"/>
                </a:solidFill>
                <a:effectLst/>
                <a:uLnTx/>
                <a:uFillTx/>
                <a:latin typeface="Corbel"/>
                <a:ea typeface="+mn-ea"/>
                <a:cs typeface="+mn-cs"/>
              </a:rPr>
              <a:t>Mi Método ayuda  y acompaña a </a:t>
            </a:r>
            <a:r>
              <a:rPr kumimoji="0" lang="es-ES" sz="1400" b="1" i="0" u="none" strike="noStrike" kern="1200" cap="none" spc="0" normalizeH="0" baseline="0" noProof="0" dirty="0">
                <a:ln>
                  <a:noFill/>
                </a:ln>
                <a:solidFill>
                  <a:srgbClr val="3333FF"/>
                </a:solidFill>
                <a:effectLst/>
                <a:uLnTx/>
                <a:uFillTx/>
                <a:latin typeface="Corbel"/>
                <a:ea typeface="+mn-ea"/>
                <a:cs typeface="+mn-cs"/>
              </a:rPr>
              <a:t>Personas como vos </a:t>
            </a:r>
            <a:r>
              <a:rPr kumimoji="0" lang="es-ES" sz="1400" b="1" i="0" u="none" strike="noStrike" kern="1200" cap="none" spc="0" normalizeH="0" baseline="0" noProof="0" dirty="0">
                <a:ln>
                  <a:noFill/>
                </a:ln>
                <a:solidFill>
                  <a:prstClr val="black"/>
                </a:solidFill>
                <a:effectLst/>
                <a:uLnTx/>
                <a:uFillTx/>
                <a:latin typeface="Corbel"/>
                <a:ea typeface="+mn-ea"/>
                <a:cs typeface="+mn-cs"/>
              </a:rPr>
              <a:t>a </a:t>
            </a:r>
            <a:r>
              <a:rPr kumimoji="0" lang="es-ES" sz="1400" b="1" i="0" u="none" strike="noStrike" kern="1200" cap="none" spc="0" normalizeH="0" baseline="0" noProof="0" dirty="0">
                <a:ln>
                  <a:noFill/>
                </a:ln>
                <a:solidFill>
                  <a:srgbClr val="3333FF"/>
                </a:solidFill>
                <a:effectLst/>
                <a:uLnTx/>
                <a:uFillTx/>
                <a:latin typeface="Corbel"/>
                <a:ea typeface="+mn-ea"/>
                <a:cs typeface="+mn-cs"/>
              </a:rPr>
              <a:t>transformar su realidad actual</a:t>
            </a:r>
            <a:r>
              <a:rPr kumimoji="0" lang="es-ES" sz="1400" b="1" i="0" u="none" strike="noStrike" kern="1200" cap="none" spc="0" normalizeH="0" baseline="0" noProof="0" dirty="0">
                <a:ln>
                  <a:noFill/>
                </a:ln>
                <a:solidFill>
                  <a:prstClr val="black"/>
                </a:solidFill>
                <a:effectLst/>
                <a:uLnTx/>
                <a:uFillTx/>
                <a:latin typeface="Corbel"/>
                <a:ea typeface="+mn-ea"/>
                <a:cs typeface="+mn-cs"/>
              </a:rPr>
              <a:t>, para que </a:t>
            </a:r>
            <a:r>
              <a:rPr kumimoji="0" lang="es-ES" sz="1400" b="1" i="0" u="none" strike="noStrike" kern="1200" cap="none" spc="0" normalizeH="0" baseline="0" noProof="0" dirty="0">
                <a:ln>
                  <a:noFill/>
                </a:ln>
                <a:solidFill>
                  <a:srgbClr val="3333FF"/>
                </a:solidFill>
                <a:effectLst/>
                <a:uLnTx/>
                <a:uFillTx/>
                <a:latin typeface="Corbel"/>
                <a:ea typeface="+mn-ea"/>
                <a:cs typeface="+mn-cs"/>
              </a:rPr>
              <a:t>logren todos los objetivos que se propongan, ya sea en el ámbito laboral, relaciones como también en tu balance personal.</a:t>
            </a:r>
          </a:p>
        </p:txBody>
      </p:sp>
      <p:pic>
        <p:nvPicPr>
          <p:cNvPr id="68" name="Imagen 67">
            <a:extLst>
              <a:ext uri="{FF2B5EF4-FFF2-40B4-BE49-F238E27FC236}">
                <a16:creationId xmlns:a16="http://schemas.microsoft.com/office/drawing/2014/main" id="{2ADCE235-5C7E-48BE-0662-4146D7118CFD}"/>
              </a:ext>
            </a:extLst>
          </p:cNvPr>
          <p:cNvPicPr>
            <a:picLocks noChangeAspect="1"/>
          </p:cNvPicPr>
          <p:nvPr/>
        </p:nvPicPr>
        <p:blipFill>
          <a:blip r:embed="rId2"/>
          <a:stretch>
            <a:fillRect/>
          </a:stretch>
        </p:blipFill>
        <p:spPr>
          <a:xfrm>
            <a:off x="1904765" y="1380361"/>
            <a:ext cx="1587256" cy="1487237"/>
          </a:xfrm>
          <a:prstGeom prst="rect">
            <a:avLst/>
          </a:prstGeom>
        </p:spPr>
      </p:pic>
      <p:pic>
        <p:nvPicPr>
          <p:cNvPr id="74" name="Imagen 73">
            <a:extLst>
              <a:ext uri="{FF2B5EF4-FFF2-40B4-BE49-F238E27FC236}">
                <a16:creationId xmlns:a16="http://schemas.microsoft.com/office/drawing/2014/main" id="{D56D9F40-D510-EA80-DA17-2B747728735A}"/>
              </a:ext>
            </a:extLst>
          </p:cNvPr>
          <p:cNvPicPr>
            <a:picLocks noChangeAspect="1"/>
          </p:cNvPicPr>
          <p:nvPr/>
        </p:nvPicPr>
        <p:blipFill>
          <a:blip r:embed="rId3"/>
          <a:stretch>
            <a:fillRect/>
          </a:stretch>
        </p:blipFill>
        <p:spPr>
          <a:xfrm>
            <a:off x="1961011" y="2780188"/>
            <a:ext cx="1513321" cy="1414087"/>
          </a:xfrm>
          <a:prstGeom prst="rect">
            <a:avLst/>
          </a:prstGeom>
        </p:spPr>
      </p:pic>
      <p:pic>
        <p:nvPicPr>
          <p:cNvPr id="78" name="Imagen 77">
            <a:extLst>
              <a:ext uri="{FF2B5EF4-FFF2-40B4-BE49-F238E27FC236}">
                <a16:creationId xmlns:a16="http://schemas.microsoft.com/office/drawing/2014/main" id="{3F5D263E-0034-C755-0487-315D6D9A8A3C}"/>
              </a:ext>
            </a:extLst>
          </p:cNvPr>
          <p:cNvPicPr>
            <a:picLocks noChangeAspect="1"/>
          </p:cNvPicPr>
          <p:nvPr/>
        </p:nvPicPr>
        <p:blipFill>
          <a:blip r:embed="rId4"/>
          <a:stretch>
            <a:fillRect/>
          </a:stretch>
        </p:blipFill>
        <p:spPr>
          <a:xfrm>
            <a:off x="1924043" y="4098224"/>
            <a:ext cx="1587256" cy="1487237"/>
          </a:xfrm>
          <a:prstGeom prst="rect">
            <a:avLst/>
          </a:prstGeom>
        </p:spPr>
      </p:pic>
      <p:sp>
        <p:nvSpPr>
          <p:cNvPr id="81" name="Estrella: 5 puntas 80">
            <a:extLst>
              <a:ext uri="{FF2B5EF4-FFF2-40B4-BE49-F238E27FC236}">
                <a16:creationId xmlns:a16="http://schemas.microsoft.com/office/drawing/2014/main" id="{47F55B9D-5C64-E183-430C-0E7659D97DAA}"/>
              </a:ext>
            </a:extLst>
          </p:cNvPr>
          <p:cNvSpPr/>
          <p:nvPr/>
        </p:nvSpPr>
        <p:spPr>
          <a:xfrm>
            <a:off x="1210578" y="3133861"/>
            <a:ext cx="713465" cy="542040"/>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1556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contenido 3">
            <a:extLst>
              <a:ext uri="{FF2B5EF4-FFF2-40B4-BE49-F238E27FC236}">
                <a16:creationId xmlns:a16="http://schemas.microsoft.com/office/drawing/2014/main" id="{E2DE819F-8838-EE91-2689-38C630CDFEF8}"/>
              </a:ext>
            </a:extLst>
          </p:cNvPr>
          <p:cNvSpPr txBox="1">
            <a:spLocks/>
          </p:cNvSpPr>
          <p:nvPr/>
        </p:nvSpPr>
        <p:spPr>
          <a:xfrm>
            <a:off x="5276156" y="459748"/>
            <a:ext cx="6584314" cy="6398251"/>
          </a:xfrm>
          <a:prstGeom prst="rect">
            <a:avLst/>
          </a:prstGeom>
        </p:spPr>
        <p:txBody>
          <a:bodyPr vert="horz" lIns="0" tIns="0" rIns="0" bIns="0" rtlCol="0" anchor="b">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800" b="1" i="0" u="none" strike="noStrike" kern="1200" cap="none" spc="0" normalizeH="0" baseline="0" noProof="0" dirty="0">
              <a:ln>
                <a:noFill/>
              </a:ln>
              <a:solidFill>
                <a:sysClr val="windowText" lastClr="000000">
                  <a:lumMod val="75000"/>
                  <a:lumOff val="25000"/>
                </a:sysClr>
              </a:solidFill>
              <a:effectLst/>
              <a:uLnTx/>
              <a:uFillTx/>
              <a:latin typeface="Candara"/>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800" b="1" i="0" u="none" strike="noStrike" kern="1200" cap="none" spc="0" normalizeH="0" baseline="0" noProof="0" dirty="0">
              <a:ln>
                <a:noFill/>
              </a:ln>
              <a:solidFill>
                <a:sysClr val="windowText" lastClr="000000">
                  <a:lumMod val="75000"/>
                  <a:lumOff val="25000"/>
                </a:sysClr>
              </a:solidFill>
              <a:effectLst/>
              <a:uLnTx/>
              <a:uFillTx/>
              <a:latin typeface="Candara"/>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800" b="1" i="0" u="none" strike="noStrike" kern="1200" cap="none" spc="0" normalizeH="0" baseline="0" noProof="0" dirty="0">
              <a:ln>
                <a:noFill/>
              </a:ln>
              <a:solidFill>
                <a:sysClr val="windowText" lastClr="000000">
                  <a:lumMod val="75000"/>
                  <a:lumOff val="25000"/>
                </a:sysClr>
              </a:solidFill>
              <a:effectLst/>
              <a:uLnTx/>
              <a:uFillTx/>
              <a:latin typeface="Candara"/>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2800" b="1" i="0" u="none" strike="noStrike" kern="1200" cap="none" spc="0" normalizeH="0" baseline="0" noProof="0" dirty="0">
              <a:ln>
                <a:noFill/>
              </a:ln>
              <a:solidFill>
                <a:sysClr val="windowText" lastClr="000000">
                  <a:lumMod val="75000"/>
                  <a:lumOff val="25000"/>
                </a:sysClr>
              </a:solidFill>
              <a:effectLst/>
              <a:uLnTx/>
              <a:uFillTx/>
              <a:latin typeface="Candara"/>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0" i="1" u="none" strike="noStrike" kern="1200" cap="none" spc="0" normalizeH="0" baseline="0" noProof="0" dirty="0">
                <a:ln>
                  <a:noFill/>
                </a:ln>
                <a:solidFill>
                  <a:sysClr val="windowText" lastClr="000000">
                    <a:lumMod val="75000"/>
                    <a:lumOff val="25000"/>
                  </a:sysClr>
                </a:solidFill>
                <a:effectLst/>
                <a:uLnTx/>
                <a:uFillTx/>
                <a:latin typeface="Candara"/>
                <a:ea typeface="+mn-ea"/>
                <a:cs typeface="+mn-cs"/>
              </a:rPr>
              <a:t>Programa Liderazgo Transformacional</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2800" b="1" i="0" u="none" strike="noStrike" kern="1200" cap="none" spc="0" normalizeH="0" baseline="0" noProof="0" dirty="0">
                <a:ln>
                  <a:noFill/>
                </a:ln>
                <a:solidFill>
                  <a:sysClr val="windowText" lastClr="000000">
                    <a:lumMod val="75000"/>
                    <a:lumOff val="25000"/>
                  </a:sysClr>
                </a:solidFill>
                <a:effectLst/>
                <a:uLnTx/>
                <a:uFillTx/>
                <a:latin typeface="Candara"/>
                <a:ea typeface="+mn-ea"/>
                <a:cs typeface="+mn-cs"/>
              </a:rPr>
              <a:t>Método LFT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0" i="0" u="none" strike="noStrike" kern="1200" cap="none" spc="0" normalizeH="0" baseline="0" noProof="0" dirty="0">
                <a:ln>
                  <a:noFill/>
                </a:ln>
                <a:solidFill>
                  <a:sysClr val="windowText" lastClr="000000">
                    <a:lumMod val="75000"/>
                    <a:lumOff val="25000"/>
                  </a:sysClr>
                </a:solidFill>
                <a:effectLst/>
                <a:uLnTx/>
                <a:uFillTx/>
                <a:latin typeface="Calibri" panose="020F0502020204030204"/>
                <a:ea typeface="+mn-ea"/>
                <a:cs typeface="+mn-cs"/>
              </a:rPr>
              <a:t>Si Actualmente </a:t>
            </a:r>
            <a:r>
              <a:rPr kumimoji="0" lang="es-ES" sz="1600" b="0" i="0" u="none" strike="noStrike" kern="1200" cap="none" spc="0" normalizeH="0" baseline="0" noProof="0" dirty="0" err="1">
                <a:ln>
                  <a:noFill/>
                </a:ln>
                <a:solidFill>
                  <a:sysClr val="windowText" lastClr="000000">
                    <a:lumMod val="75000"/>
                    <a:lumOff val="25000"/>
                  </a:sysClr>
                </a:solidFill>
                <a:effectLst/>
                <a:uLnTx/>
                <a:uFillTx/>
                <a:latin typeface="Calibri" panose="020F0502020204030204"/>
                <a:ea typeface="+mn-ea"/>
                <a:cs typeface="+mn-cs"/>
              </a:rPr>
              <a:t>sos</a:t>
            </a:r>
            <a:r>
              <a:rPr kumimoji="0" lang="es-ES" sz="1600" b="0" i="0" u="none" strike="noStrike" kern="1200" cap="none" spc="0" normalizeH="0" baseline="0" noProof="0" dirty="0">
                <a:ln>
                  <a:noFill/>
                </a:ln>
                <a:solidFill>
                  <a:sysClr val="windowText" lastClr="000000">
                    <a:lumMod val="75000"/>
                    <a:lumOff val="25000"/>
                  </a:sysClr>
                </a:solidFill>
                <a:effectLst/>
                <a:uLnTx/>
                <a:uFillTx/>
                <a:latin typeface="Calibri" panose="020F0502020204030204"/>
                <a:ea typeface="+mn-ea"/>
                <a:cs typeface="+mn-cs"/>
              </a:rPr>
              <a:t> Líder en una </a:t>
            </a:r>
            <a:r>
              <a:rPr kumimoji="0" lang="es-ES" sz="1600" b="0" i="0" u="none" strike="noStrike" kern="1200" cap="none" spc="0" normalizeH="0" baseline="0" noProof="0" dirty="0" err="1">
                <a:ln>
                  <a:noFill/>
                </a:ln>
                <a:solidFill>
                  <a:sysClr val="windowText" lastClr="000000">
                    <a:lumMod val="75000"/>
                    <a:lumOff val="25000"/>
                  </a:sysClr>
                </a:solidFill>
                <a:effectLst/>
                <a:uLnTx/>
                <a:uFillTx/>
                <a:latin typeface="Calibri" panose="020F0502020204030204"/>
                <a:ea typeface="+mn-ea"/>
                <a:cs typeface="+mn-cs"/>
              </a:rPr>
              <a:t>Organizacion</a:t>
            </a:r>
            <a:r>
              <a:rPr kumimoji="0" lang="es-ES" sz="1600" b="0" i="0" u="none" strike="noStrike" kern="1200" cap="none" spc="0" normalizeH="0" baseline="0" noProof="0" dirty="0">
                <a:ln>
                  <a:noFill/>
                </a:ln>
                <a:solidFill>
                  <a:sysClr val="windowText" lastClr="000000">
                    <a:lumMod val="75000"/>
                    <a:lumOff val="25000"/>
                  </a:sysClr>
                </a:solidFill>
                <a:effectLst/>
                <a:uLnTx/>
                <a:uFillTx/>
                <a:latin typeface="Calibri" panose="020F0502020204030204"/>
                <a:ea typeface="+mn-ea"/>
                <a:cs typeface="+mn-cs"/>
              </a:rPr>
              <a:t> o Lideras tu propio Negocio, este Programa es para vos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600" b="0" i="0" u="none" strike="noStrike" kern="1200" cap="none" spc="0" normalizeH="0" baseline="0" noProof="0" dirty="0">
              <a:ln>
                <a:noFill/>
              </a:ln>
              <a:solidFill>
                <a:sysClr val="windowText" lastClr="000000">
                  <a:lumMod val="75000"/>
                  <a:lumOff val="25000"/>
                </a:sysClr>
              </a:solidFill>
              <a:effectLst/>
              <a:uLnTx/>
              <a:uFillTx/>
              <a:latin typeface="-apple-system"/>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1" i="0" u="none" strike="noStrike" kern="1200" cap="none" spc="0" normalizeH="0" baseline="0" noProof="0" dirty="0">
                <a:ln>
                  <a:noFill/>
                </a:ln>
                <a:solidFill>
                  <a:srgbClr val="0000CC"/>
                </a:solidFill>
                <a:effectLst/>
                <a:uLnTx/>
                <a:uFillTx/>
                <a:latin typeface="-apple-system"/>
                <a:ea typeface="+mn-ea"/>
                <a:cs typeface="+mn-cs"/>
              </a:rPr>
              <a:t>Mi Propósito es ayudar y acompañar a Lideres Exitosos a desarrollar habilidades estratégicas para el manejo de sus Equipos en esta era de cambios e incertidumbre en el mundo actual</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800" b="1" i="0" u="none" strike="noStrike" kern="1200" cap="none" spc="0" normalizeH="0" baseline="0" noProof="0" dirty="0">
              <a:ln>
                <a:noFill/>
              </a:ln>
              <a:solidFill>
                <a:srgbClr val="0000CC"/>
              </a:solidFill>
              <a:effectLst/>
              <a:uLnTx/>
              <a:uFillTx/>
              <a:latin typeface="-apple-system"/>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1" i="0" u="none" strike="noStrike" kern="1200" cap="none" spc="0" normalizeH="0" baseline="0" noProof="0" dirty="0">
                <a:ln>
                  <a:noFill/>
                </a:ln>
                <a:solidFill>
                  <a:prstClr val="black">
                    <a:lumMod val="75000"/>
                    <a:lumOff val="25000"/>
                  </a:prstClr>
                </a:solidFill>
                <a:effectLst/>
                <a:uLnTx/>
                <a:uFillTx/>
                <a:latin typeface="-apple-system"/>
                <a:ea typeface="+mn-ea"/>
                <a:cs typeface="+mn-cs"/>
              </a:rPr>
              <a:t>A través del Método LFT (Lead a </a:t>
            </a:r>
            <a:r>
              <a:rPr kumimoji="0" lang="es-ES" sz="1600" b="1" i="0" u="none" strike="noStrike" kern="1200" cap="none" spc="0" normalizeH="0" baseline="0" noProof="0" dirty="0" err="1">
                <a:ln>
                  <a:noFill/>
                </a:ln>
                <a:solidFill>
                  <a:prstClr val="black">
                    <a:lumMod val="75000"/>
                    <a:lumOff val="25000"/>
                  </a:prstClr>
                </a:solidFill>
                <a:effectLst/>
                <a:uLnTx/>
                <a:uFillTx/>
                <a:latin typeface="-apple-system"/>
                <a:ea typeface="+mn-ea"/>
                <a:cs typeface="+mn-cs"/>
              </a:rPr>
              <a:t>Fast</a:t>
            </a:r>
            <a:r>
              <a:rPr kumimoji="0" lang="es-ES" sz="1600" b="1" i="0" u="none" strike="noStrike" kern="1200" cap="none" spc="0" normalizeH="0" baseline="0" noProof="0" dirty="0">
                <a:ln>
                  <a:noFill/>
                </a:ln>
                <a:solidFill>
                  <a:prstClr val="black">
                    <a:lumMod val="75000"/>
                    <a:lumOff val="25000"/>
                  </a:prstClr>
                </a:solidFill>
                <a:effectLst/>
                <a:uLnTx/>
                <a:uFillTx/>
                <a:latin typeface="-apple-system"/>
                <a:ea typeface="+mn-ea"/>
                <a:cs typeface="+mn-cs"/>
              </a:rPr>
              <a:t> </a:t>
            </a:r>
            <a:r>
              <a:rPr kumimoji="0" lang="es-ES" sz="1600" b="1" i="0" u="none" strike="noStrike" kern="1200" cap="none" spc="0" normalizeH="0" baseline="0" noProof="0" dirty="0" err="1">
                <a:ln>
                  <a:noFill/>
                </a:ln>
                <a:solidFill>
                  <a:prstClr val="black">
                    <a:lumMod val="75000"/>
                    <a:lumOff val="25000"/>
                  </a:prstClr>
                </a:solidFill>
                <a:effectLst/>
                <a:uLnTx/>
                <a:uFillTx/>
                <a:latin typeface="-apple-system"/>
                <a:ea typeface="+mn-ea"/>
                <a:cs typeface="+mn-cs"/>
              </a:rPr>
              <a:t>Transformation</a:t>
            </a:r>
            <a:r>
              <a:rPr kumimoji="0" lang="es-ES" sz="1600" b="1" i="0" u="none" strike="noStrike" kern="1200" cap="none" spc="0" normalizeH="0" baseline="0" noProof="0" dirty="0">
                <a:ln>
                  <a:noFill/>
                </a:ln>
                <a:solidFill>
                  <a:prstClr val="black">
                    <a:lumMod val="75000"/>
                    <a:lumOff val="25000"/>
                  </a:prstClr>
                </a:solidFill>
                <a:effectLst/>
                <a:uLnTx/>
                <a:uFillTx/>
                <a:latin typeface="-apple-system"/>
                <a:ea typeface="+mn-ea"/>
                <a:cs typeface="+mn-cs"/>
              </a:rPr>
              <a:t>) te ayudare a liderar construyendo confianza e influencia con tu Equipo mediante una </a:t>
            </a:r>
            <a:r>
              <a:rPr kumimoji="0" lang="es-ES" sz="1600" b="1" i="0" u="none" strike="noStrike" kern="1200" cap="none" spc="0" normalizeH="0" baseline="0" noProof="0" dirty="0" err="1">
                <a:ln>
                  <a:noFill/>
                </a:ln>
                <a:solidFill>
                  <a:prstClr val="black">
                    <a:lumMod val="75000"/>
                    <a:lumOff val="25000"/>
                  </a:prstClr>
                </a:solidFill>
                <a:effectLst/>
                <a:uLnTx/>
                <a:uFillTx/>
                <a:latin typeface="-apple-system"/>
                <a:ea typeface="+mn-ea"/>
                <a:cs typeface="+mn-cs"/>
              </a:rPr>
              <a:t>cominucacion</a:t>
            </a:r>
            <a:r>
              <a:rPr kumimoji="0" lang="es-ES" sz="1600" b="1" i="0" u="none" strike="noStrike" kern="1200" cap="none" spc="0" normalizeH="0" baseline="0" noProof="0" dirty="0">
                <a:ln>
                  <a:noFill/>
                </a:ln>
                <a:solidFill>
                  <a:prstClr val="black">
                    <a:lumMod val="75000"/>
                    <a:lumOff val="25000"/>
                  </a:prstClr>
                </a:solidFill>
                <a:effectLst/>
                <a:uLnTx/>
                <a:uFillTx/>
                <a:latin typeface="-apple-system"/>
                <a:ea typeface="+mn-ea"/>
                <a:cs typeface="+mn-cs"/>
              </a:rPr>
              <a:t> asertiva y positiva.</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600" b="1" i="0" u="none" strike="noStrike" kern="1200" cap="none" spc="0" normalizeH="0" baseline="0" noProof="0" dirty="0">
                <a:ln>
                  <a:noFill/>
                </a:ln>
                <a:solidFill>
                  <a:prstClr val="black">
                    <a:lumMod val="75000"/>
                    <a:lumOff val="25000"/>
                  </a:prstClr>
                </a:solidFill>
                <a:effectLst/>
                <a:uLnTx/>
                <a:uFillTx/>
                <a:latin typeface="-apple-system"/>
                <a:ea typeface="+mn-ea"/>
                <a:cs typeface="+mn-cs"/>
              </a:rPr>
              <a:t> Vamos a trabajar juntos:</a:t>
            </a:r>
          </a:p>
          <a:p>
            <a:pPr marL="266700" marR="0" lvl="0"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prstClr val="black">
                    <a:lumMod val="75000"/>
                    <a:lumOff val="25000"/>
                  </a:prstClr>
                </a:solidFill>
                <a:effectLst/>
                <a:uLnTx/>
                <a:uFillTx/>
                <a:latin typeface="-apple-system"/>
                <a:ea typeface="+mn-ea"/>
                <a:cs typeface="+mn-cs"/>
              </a:rPr>
              <a:t>Como </a:t>
            </a:r>
            <a:r>
              <a:rPr kumimoji="0" lang="es-ES" sz="1600" b="1" i="0" u="none" strike="noStrike" kern="1200" cap="none" spc="0" normalizeH="0" baseline="0" noProof="0" dirty="0">
                <a:ln>
                  <a:noFill/>
                </a:ln>
                <a:solidFill>
                  <a:prstClr val="black">
                    <a:lumMod val="75000"/>
                    <a:lumOff val="25000"/>
                  </a:prstClr>
                </a:solidFill>
                <a:effectLst/>
                <a:uLnTx/>
                <a:uFillTx/>
                <a:latin typeface="-apple-system"/>
                <a:ea typeface="+mn-ea"/>
                <a:cs typeface="+mn-cs"/>
              </a:rPr>
              <a:t>fortalecer la confianza e influenciar </a:t>
            </a:r>
            <a:r>
              <a:rPr kumimoji="0" lang="es-ES" sz="1600" b="0" i="0" u="none" strike="noStrike" kern="1200" cap="none" spc="0" normalizeH="0" baseline="0" noProof="0" dirty="0">
                <a:ln>
                  <a:noFill/>
                </a:ln>
                <a:solidFill>
                  <a:prstClr val="black">
                    <a:lumMod val="75000"/>
                    <a:lumOff val="25000"/>
                  </a:prstClr>
                </a:solidFill>
                <a:effectLst/>
                <a:uLnTx/>
                <a:uFillTx/>
                <a:latin typeface="-apple-system"/>
                <a:ea typeface="+mn-ea"/>
                <a:cs typeface="+mn-cs"/>
              </a:rPr>
              <a:t>a Equipo en una era plasmada de incertidumbre</a:t>
            </a:r>
          </a:p>
          <a:p>
            <a:pPr marL="266700" marR="0" lvl="0"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prstClr val="black">
                    <a:lumMod val="75000"/>
                    <a:lumOff val="25000"/>
                  </a:prstClr>
                </a:solidFill>
                <a:effectLst/>
                <a:uLnTx/>
                <a:uFillTx/>
                <a:latin typeface="-apple-system"/>
                <a:ea typeface="+mn-ea"/>
                <a:cs typeface="+mn-cs"/>
              </a:rPr>
              <a:t>Como </a:t>
            </a:r>
            <a:r>
              <a:rPr kumimoji="0" lang="es-ES" sz="1600" b="1" i="0" u="none" strike="noStrike" kern="1200" cap="none" spc="0" normalizeH="0" baseline="0" noProof="0" dirty="0">
                <a:ln>
                  <a:noFill/>
                </a:ln>
                <a:solidFill>
                  <a:prstClr val="black">
                    <a:lumMod val="75000"/>
                    <a:lumOff val="25000"/>
                  </a:prstClr>
                </a:solidFill>
                <a:effectLst/>
                <a:uLnTx/>
                <a:uFillTx/>
                <a:latin typeface="-apple-system"/>
                <a:ea typeface="+mn-ea"/>
                <a:cs typeface="+mn-cs"/>
              </a:rPr>
              <a:t>crear  y comunicar escenarios positivos </a:t>
            </a:r>
            <a:r>
              <a:rPr kumimoji="0" lang="es-ES" sz="1600" b="0" i="0" u="none" strike="noStrike" kern="1200" cap="none" spc="0" normalizeH="0" baseline="0" noProof="0" dirty="0">
                <a:ln>
                  <a:noFill/>
                </a:ln>
                <a:solidFill>
                  <a:prstClr val="black">
                    <a:lumMod val="75000"/>
                    <a:lumOff val="25000"/>
                  </a:prstClr>
                </a:solidFill>
                <a:effectLst/>
                <a:uLnTx/>
                <a:uFillTx/>
                <a:latin typeface="-apple-system"/>
                <a:ea typeface="+mn-ea"/>
                <a:cs typeface="+mn-cs"/>
              </a:rPr>
              <a:t>ante el cambio y la transformación</a:t>
            </a:r>
          </a:p>
          <a:p>
            <a:pPr marL="266700" marR="0" lvl="0"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prstClr val="black">
                    <a:lumMod val="75000"/>
                    <a:lumOff val="25000"/>
                  </a:prstClr>
                </a:solidFill>
                <a:effectLst/>
                <a:uLnTx/>
                <a:uFillTx/>
                <a:latin typeface="-apple-system"/>
                <a:ea typeface="+mn-ea"/>
                <a:cs typeface="+mn-cs"/>
              </a:rPr>
              <a:t>Como </a:t>
            </a:r>
            <a:r>
              <a:rPr kumimoji="0" lang="es-ES" sz="1600" b="1" i="0" u="none" strike="noStrike" kern="1200" cap="none" spc="0" normalizeH="0" baseline="0" noProof="0" dirty="0">
                <a:ln>
                  <a:noFill/>
                </a:ln>
                <a:solidFill>
                  <a:prstClr val="black">
                    <a:lumMod val="75000"/>
                    <a:lumOff val="25000"/>
                  </a:prstClr>
                </a:solidFill>
                <a:effectLst/>
                <a:uLnTx/>
                <a:uFillTx/>
                <a:latin typeface="-apple-system"/>
                <a:ea typeface="+mn-ea"/>
                <a:cs typeface="+mn-cs"/>
              </a:rPr>
              <a:t>manejar objeciones y comentarios negativos </a:t>
            </a:r>
            <a:r>
              <a:rPr kumimoji="0" lang="es-ES" sz="1600" b="0" i="0" u="none" strike="noStrike" kern="1200" cap="none" spc="0" normalizeH="0" baseline="0" noProof="0" dirty="0">
                <a:ln>
                  <a:noFill/>
                </a:ln>
                <a:solidFill>
                  <a:prstClr val="black">
                    <a:lumMod val="75000"/>
                    <a:lumOff val="25000"/>
                  </a:prstClr>
                </a:solidFill>
                <a:effectLst/>
                <a:uLnTx/>
                <a:uFillTx/>
                <a:latin typeface="-apple-system"/>
                <a:ea typeface="+mn-ea"/>
                <a:cs typeface="+mn-cs"/>
              </a:rPr>
              <a:t>de tu Equipo</a:t>
            </a:r>
          </a:p>
          <a:p>
            <a:pPr marL="266700" marR="0" lvl="0"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prstClr val="black">
                    <a:lumMod val="75000"/>
                    <a:lumOff val="25000"/>
                  </a:prstClr>
                </a:solidFill>
                <a:effectLst/>
                <a:uLnTx/>
                <a:uFillTx/>
                <a:latin typeface="-apple-system"/>
                <a:ea typeface="+mn-ea"/>
                <a:cs typeface="+mn-cs"/>
              </a:rPr>
              <a:t>Como </a:t>
            </a:r>
            <a:r>
              <a:rPr kumimoji="0" lang="es-ES" sz="1600" b="1" i="0" u="none" strike="noStrike" kern="1200" cap="none" spc="0" normalizeH="0" baseline="0" noProof="0" dirty="0">
                <a:ln>
                  <a:noFill/>
                </a:ln>
                <a:solidFill>
                  <a:prstClr val="black">
                    <a:lumMod val="75000"/>
                    <a:lumOff val="25000"/>
                  </a:prstClr>
                </a:solidFill>
                <a:effectLst/>
                <a:uLnTx/>
                <a:uFillTx/>
                <a:latin typeface="-apple-system"/>
                <a:ea typeface="+mn-ea"/>
                <a:cs typeface="+mn-cs"/>
              </a:rPr>
              <a:t>motivar a tu Equipo </a:t>
            </a:r>
            <a:r>
              <a:rPr kumimoji="0" lang="es-ES" sz="1600" b="0" i="0" u="none" strike="noStrike" kern="1200" cap="none" spc="0" normalizeH="0" baseline="0" noProof="0" dirty="0">
                <a:ln>
                  <a:noFill/>
                </a:ln>
                <a:solidFill>
                  <a:prstClr val="black">
                    <a:lumMod val="75000"/>
                    <a:lumOff val="25000"/>
                  </a:prstClr>
                </a:solidFill>
                <a:effectLst/>
                <a:uLnTx/>
                <a:uFillTx/>
                <a:latin typeface="-apple-system"/>
                <a:ea typeface="+mn-ea"/>
                <a:cs typeface="+mn-cs"/>
              </a:rPr>
              <a:t>frente a un escenario de cambio </a:t>
            </a:r>
            <a:r>
              <a:rPr kumimoji="0" lang="es-ES" sz="1600" b="0" i="0" u="none" strike="noStrike" kern="1200" cap="none" spc="0" normalizeH="0" baseline="0" noProof="0" dirty="0" err="1">
                <a:ln>
                  <a:noFill/>
                </a:ln>
                <a:solidFill>
                  <a:prstClr val="black">
                    <a:lumMod val="75000"/>
                    <a:lumOff val="25000"/>
                  </a:prstClr>
                </a:solidFill>
                <a:effectLst/>
                <a:uLnTx/>
                <a:uFillTx/>
                <a:latin typeface="-apple-system"/>
                <a:ea typeface="+mn-ea"/>
                <a:cs typeface="+mn-cs"/>
              </a:rPr>
              <a:t>permante</a:t>
            </a:r>
            <a:endParaRPr kumimoji="0" lang="es-ES" sz="1600" b="0" i="0" u="none" strike="noStrike" kern="1200" cap="none" spc="0" normalizeH="0" baseline="0" noProof="0" dirty="0">
              <a:ln>
                <a:noFill/>
              </a:ln>
              <a:solidFill>
                <a:prstClr val="black">
                  <a:lumMod val="75000"/>
                  <a:lumOff val="25000"/>
                </a:prstClr>
              </a:solidFill>
              <a:effectLst/>
              <a:uLnTx/>
              <a:uFillTx/>
              <a:latin typeface="-apple-system"/>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600" b="0" i="0" u="none" strike="noStrike" kern="1200" cap="none" spc="0" normalizeH="0" baseline="0" noProof="0" dirty="0">
              <a:ln>
                <a:noFill/>
              </a:ln>
              <a:solidFill>
                <a:prstClr val="black">
                  <a:lumMod val="75000"/>
                  <a:lumOff val="25000"/>
                </a:prstClr>
              </a:solidFill>
              <a:effectLst/>
              <a:uLnTx/>
              <a:uFillTx/>
              <a:latin typeface="-apple-system"/>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0" u="none" strike="noStrike" kern="1200" cap="none" spc="0" normalizeH="0" baseline="0" noProof="0" dirty="0">
                <a:ln>
                  <a:noFill/>
                </a:ln>
                <a:solidFill>
                  <a:prstClr val="black">
                    <a:lumMod val="75000"/>
                    <a:lumOff val="25000"/>
                  </a:prstClr>
                </a:solidFill>
                <a:effectLst/>
                <a:uLnTx/>
                <a:uFillTx/>
                <a:latin typeface="72 Black" panose="020B0A04030603020204" pitchFamily="34" charset="0"/>
                <a:ea typeface="+mn-ea"/>
                <a:cs typeface="72 Black" panose="020B0A04030603020204" pitchFamily="34" charset="0"/>
              </a:rPr>
              <a:t>En menos de 2 meses podrás desarrollar habilidades solidas que te permitan fortalecer tu Liderazgo transformando realidades para llevar  a tu Equipo al próximo Nivel</a:t>
            </a:r>
          </a:p>
        </p:txBody>
      </p:sp>
      <p:sp>
        <p:nvSpPr>
          <p:cNvPr id="2" name="CuadroTexto 1">
            <a:extLst>
              <a:ext uri="{FF2B5EF4-FFF2-40B4-BE49-F238E27FC236}">
                <a16:creationId xmlns:a16="http://schemas.microsoft.com/office/drawing/2014/main" id="{1551288E-4827-3FF2-C48D-00D2D1177FC3}"/>
              </a:ext>
            </a:extLst>
          </p:cNvPr>
          <p:cNvSpPr txBox="1"/>
          <p:nvPr/>
        </p:nvSpPr>
        <p:spPr>
          <a:xfrm>
            <a:off x="-123568" y="6327209"/>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6" name="Marcador de texto 2">
            <a:extLst>
              <a:ext uri="{FF2B5EF4-FFF2-40B4-BE49-F238E27FC236}">
                <a16:creationId xmlns:a16="http://schemas.microsoft.com/office/drawing/2014/main" id="{E32411BE-2DAA-DBF4-E8F0-F7732CD2BEEE}"/>
              </a:ext>
            </a:extLst>
          </p:cNvPr>
          <p:cNvSpPr txBox="1">
            <a:spLocks/>
          </p:cNvSpPr>
          <p:nvPr/>
        </p:nvSpPr>
        <p:spPr>
          <a:xfrm>
            <a:off x="0" y="0"/>
            <a:ext cx="4911099" cy="4766164"/>
          </a:xfrm>
          <a:prstGeom prst="rect">
            <a:avLst/>
          </a:prstGeom>
          <a:solidFill>
            <a:srgbClr val="0000CC">
              <a:alpha val="80000"/>
            </a:srgbClr>
          </a:solidFill>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800" b="0" i="1" u="none" strike="noStrike" kern="1200" cap="none" spc="0" normalizeH="0" baseline="0" noProof="0" dirty="0">
              <a:ln>
                <a:noFill/>
              </a:ln>
              <a:solidFill>
                <a:srgbClr val="FFFFFF"/>
              </a:solidFill>
              <a:effectLst/>
              <a:uLnTx/>
              <a:uFillTx/>
              <a:latin typeface="Candara"/>
              <a:ea typeface="+mn-ea"/>
              <a:cs typeface="+mn-cs"/>
            </a:endParaRPr>
          </a:p>
        </p:txBody>
      </p:sp>
      <p:pic>
        <p:nvPicPr>
          <p:cNvPr id="7" name="Imagen 6">
            <a:extLst>
              <a:ext uri="{FF2B5EF4-FFF2-40B4-BE49-F238E27FC236}">
                <a16:creationId xmlns:a16="http://schemas.microsoft.com/office/drawing/2014/main" id="{150FEA0B-CE7E-FD6E-30EF-4561AFDF6785}"/>
              </a:ext>
            </a:extLst>
          </p:cNvPr>
          <p:cNvPicPr>
            <a:picLocks noChangeAspect="1"/>
          </p:cNvPicPr>
          <p:nvPr/>
        </p:nvPicPr>
        <p:blipFill>
          <a:blip r:embed="rId2"/>
          <a:stretch>
            <a:fillRect/>
          </a:stretch>
        </p:blipFill>
        <p:spPr>
          <a:xfrm>
            <a:off x="579017" y="195649"/>
            <a:ext cx="3753064" cy="4304407"/>
          </a:xfrm>
          <a:prstGeom prst="rect">
            <a:avLst/>
          </a:prstGeom>
        </p:spPr>
      </p:pic>
      <p:sp>
        <p:nvSpPr>
          <p:cNvPr id="8" name="Rectángulo 7" descr="Bloque de énfasis">
            <a:extLst>
              <a:ext uri="{FF2B5EF4-FFF2-40B4-BE49-F238E27FC236}">
                <a16:creationId xmlns:a16="http://schemas.microsoft.com/office/drawing/2014/main" id="{7136AC0E-5D77-6DAB-8742-2D60F0B81AD0}"/>
              </a:ext>
              <a:ext uri="{C183D7F6-B498-43B3-948B-1728B52AA6E4}">
                <adec:decorative xmlns:adec="http://schemas.microsoft.com/office/drawing/2017/decorative" val="1"/>
              </a:ext>
            </a:extLst>
          </p:cNvPr>
          <p:cNvSpPr/>
          <p:nvPr/>
        </p:nvSpPr>
        <p:spPr>
          <a:xfrm>
            <a:off x="2236789" y="4649076"/>
            <a:ext cx="2547800" cy="109521"/>
          </a:xfrm>
          <a:prstGeom prst="rect">
            <a:avLst/>
          </a:prstGeom>
          <a:solidFill>
            <a:srgbClr val="25C6E3"/>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srgbClr val="FFFFFF"/>
              </a:solidFill>
              <a:effectLst/>
              <a:uLnTx/>
              <a:uFillTx/>
              <a:latin typeface="Candara"/>
              <a:ea typeface="+mn-ea"/>
              <a:cs typeface="+mn-cs"/>
            </a:endParaRPr>
          </a:p>
        </p:txBody>
      </p:sp>
      <p:sp>
        <p:nvSpPr>
          <p:cNvPr id="9" name="Título 1">
            <a:extLst>
              <a:ext uri="{FF2B5EF4-FFF2-40B4-BE49-F238E27FC236}">
                <a16:creationId xmlns:a16="http://schemas.microsoft.com/office/drawing/2014/main" id="{7743B79F-167C-049D-B0AD-CB478FFF1A47}"/>
              </a:ext>
            </a:extLst>
          </p:cNvPr>
          <p:cNvSpPr txBox="1">
            <a:spLocks/>
          </p:cNvSpPr>
          <p:nvPr/>
        </p:nvSpPr>
        <p:spPr>
          <a:xfrm>
            <a:off x="1502797" y="4763900"/>
            <a:ext cx="3408302" cy="939510"/>
          </a:xfrm>
          <a:prstGeom prst="rect">
            <a:avLst/>
          </a:prstGeom>
          <a:solidFill>
            <a:srgbClr val="FFFFFF"/>
          </a:solidFill>
        </p:spPr>
        <p:txBody>
          <a:bodyPr vert="horz" lIns="180000" tIns="180000" rIns="180000" bIns="180000" rtlCol="0" anchor="ctr">
            <a:noAutofit/>
          </a:bodyPr>
          <a:lstStyle>
            <a:lvl1pPr algn="r" defTabSz="914400" rtl="0" eaLnBrk="1" latinLnBrk="0" hangingPunct="1">
              <a:lnSpc>
                <a:spcPct val="70000"/>
              </a:lnSpc>
              <a:spcBef>
                <a:spcPct val="0"/>
              </a:spcBef>
              <a:buNone/>
              <a:defRPr sz="3800" b="1" kern="1200" spc="-30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s-ES" sz="3600" b="1" i="0" u="none" strike="noStrike" kern="1200" cap="none" spc="-300" normalizeH="0" baseline="0" noProof="0" dirty="0">
                <a:ln>
                  <a:noFill/>
                </a:ln>
                <a:solidFill>
                  <a:srgbClr val="0000CC"/>
                </a:solidFill>
                <a:effectLst/>
                <a:uLnTx/>
                <a:uFillTx/>
                <a:latin typeface="Corbel"/>
                <a:ea typeface="+mj-ea"/>
                <a:cs typeface="+mj-cs"/>
              </a:rPr>
              <a:t>Liderazgo</a:t>
            </a:r>
          </a:p>
          <a:p>
            <a:pPr marL="0" marR="0" lvl="0" indent="0" algn="r" defTabSz="914400" rtl="0" eaLnBrk="1" fontAlgn="auto" latinLnBrk="0" hangingPunct="1">
              <a:lnSpc>
                <a:spcPct val="70000"/>
              </a:lnSpc>
              <a:spcBef>
                <a:spcPct val="0"/>
              </a:spcBef>
              <a:spcAft>
                <a:spcPts val="0"/>
              </a:spcAft>
              <a:buClrTx/>
              <a:buSzTx/>
              <a:buFontTx/>
              <a:buNone/>
              <a:tabLst/>
              <a:defRPr/>
            </a:pPr>
            <a:r>
              <a:rPr kumimoji="0" lang="es-ES" sz="3600" b="1" i="0" u="none" strike="noStrike" kern="1200" cap="none" spc="-300" normalizeH="0" baseline="0" noProof="0" dirty="0">
                <a:ln>
                  <a:noFill/>
                </a:ln>
                <a:solidFill>
                  <a:srgbClr val="0000CC"/>
                </a:solidFill>
                <a:effectLst/>
                <a:uLnTx/>
                <a:uFillTx/>
                <a:latin typeface="Corbel"/>
                <a:ea typeface="+mj-ea"/>
                <a:cs typeface="+mj-cs"/>
              </a:rPr>
              <a:t>Transformacional</a:t>
            </a:r>
          </a:p>
        </p:txBody>
      </p:sp>
      <p:sp>
        <p:nvSpPr>
          <p:cNvPr id="10" name="Marcador de texto 2">
            <a:extLst>
              <a:ext uri="{FF2B5EF4-FFF2-40B4-BE49-F238E27FC236}">
                <a16:creationId xmlns:a16="http://schemas.microsoft.com/office/drawing/2014/main" id="{CF8A9DD5-542C-1F3C-5326-106319E0E5D9}"/>
              </a:ext>
            </a:extLst>
          </p:cNvPr>
          <p:cNvSpPr txBox="1">
            <a:spLocks/>
          </p:cNvSpPr>
          <p:nvPr/>
        </p:nvSpPr>
        <p:spPr>
          <a:xfrm>
            <a:off x="0" y="5748901"/>
            <a:ext cx="4911099" cy="1109098"/>
          </a:xfrm>
          <a:prstGeom prst="rect">
            <a:avLst/>
          </a:prstGeom>
          <a:solidFill>
            <a:srgbClr val="0000CC">
              <a:alpha val="80000"/>
            </a:srgbClr>
          </a:solidFill>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0" i="1" u="none" strike="noStrike" kern="1200" cap="none" spc="0" normalizeH="0" baseline="0" noProof="0" dirty="0">
                <a:ln>
                  <a:noFill/>
                </a:ln>
                <a:solidFill>
                  <a:srgbClr val="FFFFFF"/>
                </a:solidFill>
                <a:effectLst/>
                <a:uLnTx/>
                <a:uFillTx/>
                <a:latin typeface="Candara"/>
                <a:ea typeface="+mn-ea"/>
                <a:cs typeface="+mn-cs"/>
              </a:rPr>
              <a:t>Ser Líder en épocas de cambio y transformación en las O</a:t>
            </a:r>
            <a:r>
              <a:rPr kumimoji="0" lang="es-ES" sz="1800" b="0" i="1" u="none" strike="noStrike" kern="1200" cap="none" spc="0" normalizeH="0" baseline="0" noProof="0" dirty="0" err="1">
                <a:ln>
                  <a:noFill/>
                </a:ln>
                <a:solidFill>
                  <a:srgbClr val="FFFFFF"/>
                </a:solidFill>
                <a:effectLst/>
                <a:uLnTx/>
                <a:uFillTx/>
                <a:latin typeface="Candara"/>
                <a:ea typeface="+mn-ea"/>
                <a:cs typeface="+mn-cs"/>
              </a:rPr>
              <a:t>rganizaciones</a:t>
            </a:r>
            <a:r>
              <a:rPr kumimoji="0" lang="es-ES" sz="1800" b="0" i="1" u="none" strike="noStrike" kern="1200" cap="none" spc="0" normalizeH="0" baseline="0" noProof="0" dirty="0">
                <a:ln>
                  <a:noFill/>
                </a:ln>
                <a:solidFill>
                  <a:srgbClr val="FFFFFF"/>
                </a:solidFill>
                <a:effectLst/>
                <a:uLnTx/>
                <a:uFillTx/>
                <a:latin typeface="Candara"/>
                <a:ea typeface="+mn-ea"/>
                <a:cs typeface="+mn-cs"/>
              </a:rPr>
              <a:t> y Negocios</a:t>
            </a:r>
          </a:p>
        </p:txBody>
      </p:sp>
      <p:sp>
        <p:nvSpPr>
          <p:cNvPr id="15" name="Título 1">
            <a:extLst>
              <a:ext uri="{FF2B5EF4-FFF2-40B4-BE49-F238E27FC236}">
                <a16:creationId xmlns:a16="http://schemas.microsoft.com/office/drawing/2014/main" id="{119C64BF-75F8-623F-202C-1D3985011A27}"/>
              </a:ext>
            </a:extLst>
          </p:cNvPr>
          <p:cNvSpPr txBox="1">
            <a:spLocks/>
          </p:cNvSpPr>
          <p:nvPr/>
        </p:nvSpPr>
        <p:spPr>
          <a:xfrm>
            <a:off x="0" y="4766164"/>
            <a:ext cx="1574358" cy="939510"/>
          </a:xfrm>
          <a:prstGeom prst="rect">
            <a:avLst/>
          </a:prstGeom>
          <a:solidFill>
            <a:srgbClr val="FFFFFF"/>
          </a:solidFill>
        </p:spPr>
        <p:txBody>
          <a:bodyPr vert="horz" lIns="180000" tIns="180000" rIns="180000" bIns="180000" rtlCol="0" anchor="ctr">
            <a:noAutofit/>
          </a:bodyPr>
          <a:lstStyle>
            <a:lvl1pPr algn="r" defTabSz="914400" rtl="0" eaLnBrk="1" latinLnBrk="0" hangingPunct="1">
              <a:lnSpc>
                <a:spcPct val="70000"/>
              </a:lnSpc>
              <a:spcBef>
                <a:spcPct val="0"/>
              </a:spcBef>
              <a:buNone/>
              <a:defRPr sz="3800" b="1" kern="1200" spc="-30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s-ES" sz="1800" b="1" i="1" u="none" strike="noStrike" kern="1200" cap="none" spc="0" normalizeH="0" baseline="0" noProof="0" dirty="0">
                <a:ln>
                  <a:noFill/>
                </a:ln>
                <a:solidFill>
                  <a:prstClr val="black"/>
                </a:solidFill>
                <a:effectLst/>
                <a:uLnTx/>
                <a:uFillTx/>
                <a:latin typeface="Candara"/>
                <a:ea typeface="+mj-ea"/>
                <a:cs typeface="+mj-cs"/>
              </a:rPr>
              <a:t>PROGRAMA</a:t>
            </a:r>
          </a:p>
        </p:txBody>
      </p:sp>
    </p:spTree>
    <p:extLst>
      <p:ext uri="{BB962C8B-B14F-4D97-AF65-F5344CB8AC3E}">
        <p14:creationId xmlns:p14="http://schemas.microsoft.com/office/powerpoint/2010/main" val="3966947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6D3FA199-8828-B47C-8645-4C096C8B6F2A}"/>
              </a:ext>
            </a:extLst>
          </p:cNvPr>
          <p:cNvSpPr/>
          <p:nvPr/>
        </p:nvSpPr>
        <p:spPr>
          <a:xfrm>
            <a:off x="-112734" y="-379247"/>
            <a:ext cx="12192000" cy="522277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ítulo 2">
            <a:extLst>
              <a:ext uri="{FF2B5EF4-FFF2-40B4-BE49-F238E27FC236}">
                <a16:creationId xmlns:a16="http://schemas.microsoft.com/office/drawing/2014/main" id="{1F8DDD3D-F18B-23CB-BD17-0E093682ED6F}"/>
              </a:ext>
            </a:extLst>
          </p:cNvPr>
          <p:cNvSpPr txBox="1">
            <a:spLocks/>
          </p:cNvSpPr>
          <p:nvPr/>
        </p:nvSpPr>
        <p:spPr>
          <a:xfrm>
            <a:off x="1201683" y="188305"/>
            <a:ext cx="7902320"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s-ES" sz="4000" b="1" i="0" u="none" strike="noStrike" kern="1200" cap="none" spc="-300" normalizeH="0" baseline="0" noProof="0" dirty="0">
                <a:ln>
                  <a:noFill/>
                </a:ln>
                <a:solidFill>
                  <a:srgbClr val="10069F"/>
                </a:solidFill>
                <a:effectLst/>
                <a:uLnTx/>
                <a:uFillTx/>
                <a:latin typeface="Arial" panose="020B0604020202020204"/>
                <a:ea typeface="+mj-ea"/>
                <a:cs typeface="+mj-cs"/>
              </a:rPr>
              <a:t>Clientes Ideales</a:t>
            </a:r>
          </a:p>
        </p:txBody>
      </p:sp>
      <p:sp>
        <p:nvSpPr>
          <p:cNvPr id="31" name="Rectángulo: esquinas redondeadas 30">
            <a:extLst>
              <a:ext uri="{FF2B5EF4-FFF2-40B4-BE49-F238E27FC236}">
                <a16:creationId xmlns:a16="http://schemas.microsoft.com/office/drawing/2014/main" id="{BF100AE5-778D-142F-750D-0107A394AFAF}"/>
              </a:ext>
            </a:extLst>
          </p:cNvPr>
          <p:cNvSpPr/>
          <p:nvPr/>
        </p:nvSpPr>
        <p:spPr>
          <a:xfrm>
            <a:off x="2628237" y="1499859"/>
            <a:ext cx="8843176" cy="67416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1" i="0" u="none" strike="noStrike" kern="1200" cap="none" spc="0" normalizeH="0" baseline="0" noProof="0" dirty="0">
                <a:ln>
                  <a:noFill/>
                </a:ln>
                <a:solidFill>
                  <a:prstClr val="black"/>
                </a:solidFill>
                <a:effectLst/>
                <a:uLnTx/>
                <a:uFillTx/>
                <a:latin typeface="Calibri" panose="020F0502020204030204"/>
                <a:ea typeface="+mn-ea"/>
                <a:cs typeface="+mn-cs"/>
              </a:rPr>
              <a:t>Relaciones</a:t>
            </a:r>
          </a:p>
        </p:txBody>
      </p:sp>
      <p:sp>
        <p:nvSpPr>
          <p:cNvPr id="64" name="Rectángulo: esquinas redondeadas 63">
            <a:extLst>
              <a:ext uri="{FF2B5EF4-FFF2-40B4-BE49-F238E27FC236}">
                <a16:creationId xmlns:a16="http://schemas.microsoft.com/office/drawing/2014/main" id="{07722337-715A-116E-C751-58535842A48E}"/>
              </a:ext>
            </a:extLst>
          </p:cNvPr>
          <p:cNvSpPr/>
          <p:nvPr/>
        </p:nvSpPr>
        <p:spPr>
          <a:xfrm>
            <a:off x="2679875" y="2825069"/>
            <a:ext cx="8843176" cy="67416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1" i="0" u="none" strike="noStrike" kern="1200" cap="none" spc="0" normalizeH="0" baseline="0" noProof="0" dirty="0">
                <a:ln>
                  <a:noFill/>
                </a:ln>
                <a:solidFill>
                  <a:prstClr val="black"/>
                </a:solidFill>
                <a:effectLst/>
                <a:uLnTx/>
                <a:uFillTx/>
                <a:latin typeface="Calibri" panose="020F0502020204030204"/>
                <a:ea typeface="+mn-ea"/>
                <a:cs typeface="+mn-cs"/>
              </a:rPr>
              <a:t>Trabajo</a:t>
            </a:r>
          </a:p>
        </p:txBody>
      </p:sp>
      <p:sp>
        <p:nvSpPr>
          <p:cNvPr id="65" name="Rectángulo 28">
            <a:extLst>
              <a:ext uri="{FF2B5EF4-FFF2-40B4-BE49-F238E27FC236}">
                <a16:creationId xmlns:a16="http://schemas.microsoft.com/office/drawing/2014/main" id="{99B6B7EE-E6D9-E611-BDB9-0D371835335C}"/>
              </a:ext>
            </a:extLst>
          </p:cNvPr>
          <p:cNvSpPr/>
          <p:nvPr/>
        </p:nvSpPr>
        <p:spPr>
          <a:xfrm>
            <a:off x="2354740" y="1261494"/>
            <a:ext cx="9534525" cy="5037950"/>
          </a:xfrm>
          <a:prstGeom prst="rect">
            <a:avLst/>
          </a:prstGeom>
          <a:solidFill>
            <a:srgbClr val="FF66FF"/>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67" name="Rectángulo: esquinas redondeadas 66">
            <a:extLst>
              <a:ext uri="{FF2B5EF4-FFF2-40B4-BE49-F238E27FC236}">
                <a16:creationId xmlns:a16="http://schemas.microsoft.com/office/drawing/2014/main" id="{B844FA1D-46D9-3BED-D35A-F75D0D27AE54}"/>
              </a:ext>
            </a:extLst>
          </p:cNvPr>
          <p:cNvSpPr/>
          <p:nvPr/>
        </p:nvSpPr>
        <p:spPr>
          <a:xfrm>
            <a:off x="2596348" y="3506248"/>
            <a:ext cx="8965903" cy="67416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alibri" panose="020F0502020204030204"/>
                <a:ea typeface="+mn-ea"/>
                <a:cs typeface="+mn-cs"/>
              </a:rPr>
              <a:t>Trabajan en relación de dependencia o emprendimiento con equipos a cargo.., solteras o casados…</a:t>
            </a:r>
            <a:r>
              <a:rPr kumimoji="0" lang="es-ES" sz="2000" b="0" i="0" u="none" strike="noStrike" kern="1200" cap="none" spc="0" normalizeH="0" baseline="0" noProof="0" dirty="0" err="1">
                <a:ln>
                  <a:noFill/>
                </a:ln>
                <a:solidFill>
                  <a:prstClr val="black"/>
                </a:solidFill>
                <a:effectLst/>
                <a:uLnTx/>
                <a:uFillTx/>
                <a:latin typeface="Calibri" panose="020F0502020204030204"/>
                <a:ea typeface="+mn-ea"/>
                <a:cs typeface="+mn-cs"/>
              </a:rPr>
              <a:t>etc</a:t>
            </a:r>
            <a:endParaRPr kumimoji="0" lang="es-AR"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Rectángulo 28">
            <a:extLst>
              <a:ext uri="{FF2B5EF4-FFF2-40B4-BE49-F238E27FC236}">
                <a16:creationId xmlns:a16="http://schemas.microsoft.com/office/drawing/2014/main" id="{79F0AEA9-9D8C-95E3-BAFF-9AEB55F3B5C5}"/>
              </a:ext>
            </a:extLst>
          </p:cNvPr>
          <p:cNvSpPr/>
          <p:nvPr/>
        </p:nvSpPr>
        <p:spPr>
          <a:xfrm>
            <a:off x="112734" y="1268574"/>
            <a:ext cx="2081783" cy="665491"/>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rPr>
              <a:t>Genero</a:t>
            </a:r>
          </a:p>
        </p:txBody>
      </p:sp>
      <p:sp>
        <p:nvSpPr>
          <p:cNvPr id="69" name="Rectángulo: esquinas redondeadas 68">
            <a:extLst>
              <a:ext uri="{FF2B5EF4-FFF2-40B4-BE49-F238E27FC236}">
                <a16:creationId xmlns:a16="http://schemas.microsoft.com/office/drawing/2014/main" id="{0B878F98-23B8-32B3-BFC8-FDAF72D3556E}"/>
              </a:ext>
            </a:extLst>
          </p:cNvPr>
          <p:cNvSpPr/>
          <p:nvPr/>
        </p:nvSpPr>
        <p:spPr>
          <a:xfrm>
            <a:off x="2636234" y="1352636"/>
            <a:ext cx="8926015" cy="674164"/>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alibri" panose="020F0502020204030204"/>
                <a:ea typeface="+mn-ea"/>
                <a:cs typeface="+mn-cs"/>
              </a:rPr>
              <a:t>Mujeres   Hombres</a:t>
            </a:r>
            <a:endParaRPr kumimoji="0" lang="es-AR"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Rectángulo: esquinas redondeadas 70">
            <a:extLst>
              <a:ext uri="{FF2B5EF4-FFF2-40B4-BE49-F238E27FC236}">
                <a16:creationId xmlns:a16="http://schemas.microsoft.com/office/drawing/2014/main" id="{0871A5D7-1DFC-7B2D-64D9-644607AA38B3}"/>
              </a:ext>
            </a:extLst>
          </p:cNvPr>
          <p:cNvSpPr/>
          <p:nvPr/>
        </p:nvSpPr>
        <p:spPr>
          <a:xfrm>
            <a:off x="2636235" y="2073488"/>
            <a:ext cx="8926016" cy="674164"/>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alibri" panose="020F0502020204030204"/>
                <a:ea typeface="+mn-ea"/>
                <a:cs typeface="+mn-cs"/>
              </a:rPr>
              <a:t>entre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alibri" panose="020F0502020204030204"/>
                <a:ea typeface="+mn-ea"/>
                <a:cs typeface="+mn-cs"/>
              </a:rPr>
              <a:t>30 y 50 años</a:t>
            </a:r>
            <a:endParaRPr kumimoji="0" lang="es-AR"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CuadroTexto 103">
            <a:extLst>
              <a:ext uri="{FF2B5EF4-FFF2-40B4-BE49-F238E27FC236}">
                <a16:creationId xmlns:a16="http://schemas.microsoft.com/office/drawing/2014/main" id="{0F3251C4-FCED-5E0B-9884-7972955B4071}"/>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5" name="Marcador de texto 2">
            <a:extLst>
              <a:ext uri="{FF2B5EF4-FFF2-40B4-BE49-F238E27FC236}">
                <a16:creationId xmlns:a16="http://schemas.microsoft.com/office/drawing/2014/main" id="{5ED6C04F-D1D3-7E2C-B9A3-6ECD4904CDB5}"/>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800" b="0" i="0" u="none" strike="noStrike" kern="1200" cap="none" spc="0" normalizeH="0" baseline="0" noProof="0" dirty="0">
              <a:ln>
                <a:noFill/>
              </a:ln>
              <a:solidFill>
                <a:srgbClr val="10069F"/>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E7D617EB-D750-79C9-8C78-6F6199755521}"/>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7" name="CuadroTexto 6">
            <a:extLst>
              <a:ext uri="{FF2B5EF4-FFF2-40B4-BE49-F238E27FC236}">
                <a16:creationId xmlns:a16="http://schemas.microsoft.com/office/drawing/2014/main" id="{5B70F851-5C02-B4F6-238A-330E5B36E954}"/>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pic>
        <p:nvPicPr>
          <p:cNvPr id="2" name="Imagen 1">
            <a:extLst>
              <a:ext uri="{FF2B5EF4-FFF2-40B4-BE49-F238E27FC236}">
                <a16:creationId xmlns:a16="http://schemas.microsoft.com/office/drawing/2014/main" id="{F3F16620-A66C-B7D7-494D-20F9D09D231E}"/>
              </a:ext>
            </a:extLst>
          </p:cNvPr>
          <p:cNvPicPr>
            <a:picLocks noChangeAspect="1"/>
          </p:cNvPicPr>
          <p:nvPr/>
        </p:nvPicPr>
        <p:blipFill>
          <a:blip r:embed="rId2"/>
          <a:stretch>
            <a:fillRect/>
          </a:stretch>
        </p:blipFill>
        <p:spPr>
          <a:xfrm>
            <a:off x="178098" y="71918"/>
            <a:ext cx="1052255" cy="983255"/>
          </a:xfrm>
          <a:prstGeom prst="rect">
            <a:avLst/>
          </a:prstGeom>
        </p:spPr>
      </p:pic>
      <p:sp>
        <p:nvSpPr>
          <p:cNvPr id="3" name="Rectángulo 28">
            <a:extLst>
              <a:ext uri="{FF2B5EF4-FFF2-40B4-BE49-F238E27FC236}">
                <a16:creationId xmlns:a16="http://schemas.microsoft.com/office/drawing/2014/main" id="{E7CE4C2A-0A1A-4BD1-BCA3-7F3DCAEFA007}"/>
              </a:ext>
            </a:extLst>
          </p:cNvPr>
          <p:cNvSpPr/>
          <p:nvPr/>
        </p:nvSpPr>
        <p:spPr>
          <a:xfrm>
            <a:off x="112733" y="1983578"/>
            <a:ext cx="2081783" cy="665491"/>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rPr>
              <a:t>Rango de Edad</a:t>
            </a:r>
          </a:p>
        </p:txBody>
      </p:sp>
      <p:sp>
        <p:nvSpPr>
          <p:cNvPr id="4" name="Rectángulo 28">
            <a:extLst>
              <a:ext uri="{FF2B5EF4-FFF2-40B4-BE49-F238E27FC236}">
                <a16:creationId xmlns:a16="http://schemas.microsoft.com/office/drawing/2014/main" id="{EB73946C-7EF7-AC9B-15DC-7BFC012CCE86}"/>
              </a:ext>
            </a:extLst>
          </p:cNvPr>
          <p:cNvSpPr/>
          <p:nvPr/>
        </p:nvSpPr>
        <p:spPr>
          <a:xfrm>
            <a:off x="112732" y="2683527"/>
            <a:ext cx="2081783" cy="665491"/>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rPr>
              <a:t>Donde viven?</a:t>
            </a:r>
          </a:p>
        </p:txBody>
      </p:sp>
      <p:sp>
        <p:nvSpPr>
          <p:cNvPr id="9" name="Rectángulo 28">
            <a:extLst>
              <a:ext uri="{FF2B5EF4-FFF2-40B4-BE49-F238E27FC236}">
                <a16:creationId xmlns:a16="http://schemas.microsoft.com/office/drawing/2014/main" id="{1D423B52-4C2E-A635-1D2F-883DDD22ECE7}"/>
              </a:ext>
            </a:extLst>
          </p:cNvPr>
          <p:cNvSpPr/>
          <p:nvPr/>
        </p:nvSpPr>
        <p:spPr>
          <a:xfrm>
            <a:off x="120691" y="3403367"/>
            <a:ext cx="2081783" cy="665491"/>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rPr>
              <a:t>Estilo de vida</a:t>
            </a:r>
          </a:p>
        </p:txBody>
      </p:sp>
      <p:sp>
        <p:nvSpPr>
          <p:cNvPr id="10" name="Rectángulo 28">
            <a:extLst>
              <a:ext uri="{FF2B5EF4-FFF2-40B4-BE49-F238E27FC236}">
                <a16:creationId xmlns:a16="http://schemas.microsoft.com/office/drawing/2014/main" id="{6C5DA5E3-8123-2BAA-B28A-677D35C8A11C}"/>
              </a:ext>
            </a:extLst>
          </p:cNvPr>
          <p:cNvSpPr/>
          <p:nvPr/>
        </p:nvSpPr>
        <p:spPr>
          <a:xfrm>
            <a:off x="102739" y="5555308"/>
            <a:ext cx="2081783" cy="665491"/>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rPr>
              <a:t>Hábitos de Consumo</a:t>
            </a:r>
          </a:p>
        </p:txBody>
      </p:sp>
      <p:sp>
        <p:nvSpPr>
          <p:cNvPr id="11" name="Rectángulo 28">
            <a:extLst>
              <a:ext uri="{FF2B5EF4-FFF2-40B4-BE49-F238E27FC236}">
                <a16:creationId xmlns:a16="http://schemas.microsoft.com/office/drawing/2014/main" id="{16FA0899-C7CA-D693-0BB5-F975EBC2ADE0}"/>
              </a:ext>
            </a:extLst>
          </p:cNvPr>
          <p:cNvSpPr/>
          <p:nvPr/>
        </p:nvSpPr>
        <p:spPr>
          <a:xfrm>
            <a:off x="112731" y="4838205"/>
            <a:ext cx="2081783" cy="665491"/>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rPr>
              <a:t>Formación</a:t>
            </a:r>
          </a:p>
        </p:txBody>
      </p:sp>
      <p:sp>
        <p:nvSpPr>
          <p:cNvPr id="12" name="Rectángulo 28">
            <a:extLst>
              <a:ext uri="{FF2B5EF4-FFF2-40B4-BE49-F238E27FC236}">
                <a16:creationId xmlns:a16="http://schemas.microsoft.com/office/drawing/2014/main" id="{7F4F32AB-3B40-EFC7-E541-4E6DF31020CE}"/>
              </a:ext>
            </a:extLst>
          </p:cNvPr>
          <p:cNvSpPr/>
          <p:nvPr/>
        </p:nvSpPr>
        <p:spPr>
          <a:xfrm>
            <a:off x="122521" y="4127385"/>
            <a:ext cx="2081783" cy="665491"/>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rPr>
              <a:t>Poder adquisitivo </a:t>
            </a:r>
          </a:p>
        </p:txBody>
      </p:sp>
      <p:sp>
        <p:nvSpPr>
          <p:cNvPr id="18" name="Rectángulo: esquinas redondeadas 17">
            <a:extLst>
              <a:ext uri="{FF2B5EF4-FFF2-40B4-BE49-F238E27FC236}">
                <a16:creationId xmlns:a16="http://schemas.microsoft.com/office/drawing/2014/main" id="{0D227057-5A01-44C7-AAAE-CF64057203AC}"/>
              </a:ext>
            </a:extLst>
          </p:cNvPr>
          <p:cNvSpPr/>
          <p:nvPr/>
        </p:nvSpPr>
        <p:spPr>
          <a:xfrm>
            <a:off x="2596349" y="2780277"/>
            <a:ext cx="8965903" cy="674164"/>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alibri" panose="020F0502020204030204"/>
                <a:ea typeface="+mn-ea"/>
                <a:cs typeface="+mn-cs"/>
              </a:rPr>
              <a:t>Latinoamérica/USA/Europa</a:t>
            </a:r>
            <a:endParaRPr kumimoji="0" lang="es-AR"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Rectángulo: esquinas redondeadas 19">
            <a:extLst>
              <a:ext uri="{FF2B5EF4-FFF2-40B4-BE49-F238E27FC236}">
                <a16:creationId xmlns:a16="http://schemas.microsoft.com/office/drawing/2014/main" id="{719DFB43-268B-B735-8056-D9E34A941236}"/>
              </a:ext>
            </a:extLst>
          </p:cNvPr>
          <p:cNvSpPr/>
          <p:nvPr/>
        </p:nvSpPr>
        <p:spPr>
          <a:xfrm>
            <a:off x="2570065" y="5670071"/>
            <a:ext cx="9014944" cy="67416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1" i="0" u="none" strike="noStrike" kern="1200" cap="none" spc="0" normalizeH="0" baseline="0" noProof="0" dirty="0">
                <a:ln>
                  <a:noFill/>
                </a:ln>
                <a:solidFill>
                  <a:prstClr val="black"/>
                </a:solidFill>
                <a:effectLst/>
                <a:uLnTx/>
                <a:uFillTx/>
                <a:latin typeface="Calibri" panose="020F0502020204030204"/>
                <a:ea typeface="+mn-ea"/>
                <a:cs typeface="+mn-cs"/>
              </a:rPr>
              <a:t>Compran, ropa, libros, miran series, les gusta realizar talleres de bienestar y crecimiento personal… </a:t>
            </a:r>
          </a:p>
        </p:txBody>
      </p:sp>
      <p:sp>
        <p:nvSpPr>
          <p:cNvPr id="30" name="Rectángulo: esquinas redondeadas 29">
            <a:extLst>
              <a:ext uri="{FF2B5EF4-FFF2-40B4-BE49-F238E27FC236}">
                <a16:creationId xmlns:a16="http://schemas.microsoft.com/office/drawing/2014/main" id="{5E8C536C-F055-0724-6798-B153E54FB6E2}"/>
              </a:ext>
            </a:extLst>
          </p:cNvPr>
          <p:cNvSpPr/>
          <p:nvPr/>
        </p:nvSpPr>
        <p:spPr>
          <a:xfrm>
            <a:off x="2570066" y="4229599"/>
            <a:ext cx="9014944" cy="674164"/>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alibri" panose="020F0502020204030204"/>
                <a:ea typeface="+mn-ea"/>
                <a:cs typeface="+mn-cs"/>
              </a:rPr>
              <a:t>Medio Alto - Alto</a:t>
            </a:r>
            <a:endParaRPr kumimoji="0" lang="es-AR"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Rectángulo: esquinas redondeadas 65">
            <a:extLst>
              <a:ext uri="{FF2B5EF4-FFF2-40B4-BE49-F238E27FC236}">
                <a16:creationId xmlns:a16="http://schemas.microsoft.com/office/drawing/2014/main" id="{345E1F78-B403-AE80-9A95-F4B4791EF925}"/>
              </a:ext>
            </a:extLst>
          </p:cNvPr>
          <p:cNvSpPr/>
          <p:nvPr/>
        </p:nvSpPr>
        <p:spPr>
          <a:xfrm>
            <a:off x="2570065" y="4948556"/>
            <a:ext cx="9014944" cy="674164"/>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alibri" panose="020F0502020204030204"/>
                <a:ea typeface="+mn-ea"/>
                <a:cs typeface="+mn-cs"/>
              </a:rPr>
              <a:t>Profesionales, Estudiantes ya recibidos, mandos medios de empresas</a:t>
            </a:r>
            <a:endParaRPr kumimoji="0" lang="es-AR"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100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ítulo 2">
            <a:extLst>
              <a:ext uri="{FF2B5EF4-FFF2-40B4-BE49-F238E27FC236}">
                <a16:creationId xmlns:a16="http://schemas.microsoft.com/office/drawing/2014/main" id="{1F8DDD3D-F18B-23CB-BD17-0E093682ED6F}"/>
              </a:ext>
            </a:extLst>
          </p:cNvPr>
          <p:cNvSpPr txBox="1">
            <a:spLocks/>
          </p:cNvSpPr>
          <p:nvPr/>
        </p:nvSpPr>
        <p:spPr>
          <a:xfrm>
            <a:off x="1201683" y="188305"/>
            <a:ext cx="7902320"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s-ES" sz="4000" b="1" i="0" u="none" strike="noStrike" kern="1200" cap="none" spc="-300" normalizeH="0" baseline="0" noProof="0" dirty="0" err="1">
                <a:ln>
                  <a:noFill/>
                </a:ln>
                <a:solidFill>
                  <a:srgbClr val="10069F"/>
                </a:solidFill>
                <a:effectLst/>
                <a:uLnTx/>
                <a:uFillTx/>
                <a:latin typeface="Arial" panose="020B0604020202020204"/>
                <a:ea typeface="+mj-ea"/>
                <a:cs typeface="+mj-cs"/>
              </a:rPr>
              <a:t>Buyer</a:t>
            </a:r>
            <a:r>
              <a:rPr kumimoji="0" lang="es-ES" sz="4000" b="1" i="0" u="none" strike="noStrike" kern="1200" cap="none" spc="-300" normalizeH="0" baseline="0" noProof="0" dirty="0">
                <a:ln>
                  <a:noFill/>
                </a:ln>
                <a:solidFill>
                  <a:srgbClr val="10069F"/>
                </a:solidFill>
                <a:effectLst/>
                <a:uLnTx/>
                <a:uFillTx/>
                <a:latin typeface="Arial" panose="020B0604020202020204"/>
                <a:ea typeface="+mj-ea"/>
                <a:cs typeface="+mj-cs"/>
              </a:rPr>
              <a:t> persona</a:t>
            </a:r>
          </a:p>
        </p:txBody>
      </p:sp>
      <p:sp>
        <p:nvSpPr>
          <p:cNvPr id="31" name="Rectángulo: esquinas redondeadas 30">
            <a:extLst>
              <a:ext uri="{FF2B5EF4-FFF2-40B4-BE49-F238E27FC236}">
                <a16:creationId xmlns:a16="http://schemas.microsoft.com/office/drawing/2014/main" id="{BF100AE5-778D-142F-750D-0107A394AFAF}"/>
              </a:ext>
            </a:extLst>
          </p:cNvPr>
          <p:cNvSpPr/>
          <p:nvPr/>
        </p:nvSpPr>
        <p:spPr>
          <a:xfrm>
            <a:off x="2628237" y="1499859"/>
            <a:ext cx="8843176" cy="67416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1" i="0" u="none" strike="noStrike" kern="1200" cap="none" spc="0" normalizeH="0" baseline="0" noProof="0" dirty="0">
                <a:ln>
                  <a:noFill/>
                </a:ln>
                <a:solidFill>
                  <a:prstClr val="black"/>
                </a:solidFill>
                <a:effectLst/>
                <a:uLnTx/>
                <a:uFillTx/>
                <a:latin typeface="Calibri" panose="020F0502020204030204"/>
                <a:ea typeface="+mn-ea"/>
                <a:cs typeface="+mn-cs"/>
              </a:rPr>
              <a:t>Relaciones</a:t>
            </a:r>
          </a:p>
        </p:txBody>
      </p:sp>
      <p:sp>
        <p:nvSpPr>
          <p:cNvPr id="65" name="Rectángulo 28">
            <a:extLst>
              <a:ext uri="{FF2B5EF4-FFF2-40B4-BE49-F238E27FC236}">
                <a16:creationId xmlns:a16="http://schemas.microsoft.com/office/drawing/2014/main" id="{99B6B7EE-E6D9-E611-BDB9-0D371835335C}"/>
              </a:ext>
            </a:extLst>
          </p:cNvPr>
          <p:cNvSpPr/>
          <p:nvPr/>
        </p:nvSpPr>
        <p:spPr>
          <a:xfrm>
            <a:off x="2354740" y="1261494"/>
            <a:ext cx="9534525" cy="5037950"/>
          </a:xfrm>
          <a:prstGeom prst="rect">
            <a:avLst/>
          </a:prstGeom>
          <a:solidFill>
            <a:srgbClr val="FF66FF"/>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68" name="Rectángulo 28">
            <a:extLst>
              <a:ext uri="{FF2B5EF4-FFF2-40B4-BE49-F238E27FC236}">
                <a16:creationId xmlns:a16="http://schemas.microsoft.com/office/drawing/2014/main" id="{79F0AEA9-9D8C-95E3-BAFF-9AEB55F3B5C5}"/>
              </a:ext>
            </a:extLst>
          </p:cNvPr>
          <p:cNvSpPr/>
          <p:nvPr/>
        </p:nvSpPr>
        <p:spPr>
          <a:xfrm>
            <a:off x="112734" y="1268574"/>
            <a:ext cx="2081783" cy="665491"/>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rPr>
              <a:t>Genero</a:t>
            </a:r>
          </a:p>
        </p:txBody>
      </p:sp>
      <p:sp>
        <p:nvSpPr>
          <p:cNvPr id="69" name="Rectángulo: esquinas redondeadas 68">
            <a:extLst>
              <a:ext uri="{FF2B5EF4-FFF2-40B4-BE49-F238E27FC236}">
                <a16:creationId xmlns:a16="http://schemas.microsoft.com/office/drawing/2014/main" id="{0B878F98-23B8-32B3-BFC8-FDAF72D3556E}"/>
              </a:ext>
            </a:extLst>
          </p:cNvPr>
          <p:cNvSpPr/>
          <p:nvPr/>
        </p:nvSpPr>
        <p:spPr>
          <a:xfrm>
            <a:off x="2636234" y="1352636"/>
            <a:ext cx="8926015" cy="674164"/>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alibri" panose="020F0502020204030204"/>
                <a:ea typeface="+mn-ea"/>
                <a:cs typeface="+mn-cs"/>
              </a:rPr>
              <a:t>Mujeres   Hombres</a:t>
            </a:r>
            <a:endParaRPr kumimoji="0" lang="es-AR"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CuadroTexto 103">
            <a:extLst>
              <a:ext uri="{FF2B5EF4-FFF2-40B4-BE49-F238E27FC236}">
                <a16:creationId xmlns:a16="http://schemas.microsoft.com/office/drawing/2014/main" id="{0F3251C4-FCED-5E0B-9884-7972955B4071}"/>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5" name="Marcador de texto 2">
            <a:extLst>
              <a:ext uri="{FF2B5EF4-FFF2-40B4-BE49-F238E27FC236}">
                <a16:creationId xmlns:a16="http://schemas.microsoft.com/office/drawing/2014/main" id="{5ED6C04F-D1D3-7E2C-B9A3-6ECD4904CDB5}"/>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800" b="0" i="0" u="none" strike="noStrike" kern="1200" cap="none" spc="0" normalizeH="0" baseline="0" noProof="0" dirty="0">
              <a:ln>
                <a:noFill/>
              </a:ln>
              <a:solidFill>
                <a:srgbClr val="10069F"/>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E7D617EB-D750-79C9-8C78-6F6199755521}"/>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7" name="CuadroTexto 6">
            <a:extLst>
              <a:ext uri="{FF2B5EF4-FFF2-40B4-BE49-F238E27FC236}">
                <a16:creationId xmlns:a16="http://schemas.microsoft.com/office/drawing/2014/main" id="{5B70F851-5C02-B4F6-238A-330E5B36E954}"/>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pic>
        <p:nvPicPr>
          <p:cNvPr id="2" name="Imagen 1">
            <a:extLst>
              <a:ext uri="{FF2B5EF4-FFF2-40B4-BE49-F238E27FC236}">
                <a16:creationId xmlns:a16="http://schemas.microsoft.com/office/drawing/2014/main" id="{F3F16620-A66C-B7D7-494D-20F9D09D231E}"/>
              </a:ext>
            </a:extLst>
          </p:cNvPr>
          <p:cNvPicPr>
            <a:picLocks noChangeAspect="1"/>
          </p:cNvPicPr>
          <p:nvPr/>
        </p:nvPicPr>
        <p:blipFill>
          <a:blip r:embed="rId2"/>
          <a:stretch>
            <a:fillRect/>
          </a:stretch>
        </p:blipFill>
        <p:spPr>
          <a:xfrm>
            <a:off x="178098" y="71918"/>
            <a:ext cx="1052255" cy="983255"/>
          </a:xfrm>
          <a:prstGeom prst="rect">
            <a:avLst/>
          </a:prstGeom>
        </p:spPr>
      </p:pic>
      <p:sp>
        <p:nvSpPr>
          <p:cNvPr id="3" name="Rectángulo 28">
            <a:extLst>
              <a:ext uri="{FF2B5EF4-FFF2-40B4-BE49-F238E27FC236}">
                <a16:creationId xmlns:a16="http://schemas.microsoft.com/office/drawing/2014/main" id="{E7CE4C2A-0A1A-4BD1-BCA3-7F3DCAEFA007}"/>
              </a:ext>
            </a:extLst>
          </p:cNvPr>
          <p:cNvSpPr/>
          <p:nvPr/>
        </p:nvSpPr>
        <p:spPr>
          <a:xfrm>
            <a:off x="112733" y="1983578"/>
            <a:ext cx="2081783" cy="665491"/>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rPr>
              <a:t>Rango de Edad</a:t>
            </a:r>
          </a:p>
        </p:txBody>
      </p:sp>
      <p:sp>
        <p:nvSpPr>
          <p:cNvPr id="4" name="Rectángulo 28">
            <a:extLst>
              <a:ext uri="{FF2B5EF4-FFF2-40B4-BE49-F238E27FC236}">
                <a16:creationId xmlns:a16="http://schemas.microsoft.com/office/drawing/2014/main" id="{EB73946C-7EF7-AC9B-15DC-7BFC012CCE86}"/>
              </a:ext>
            </a:extLst>
          </p:cNvPr>
          <p:cNvSpPr/>
          <p:nvPr/>
        </p:nvSpPr>
        <p:spPr>
          <a:xfrm>
            <a:off x="112732" y="2683527"/>
            <a:ext cx="2081783" cy="665491"/>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rPr>
              <a:t>Donde viven?</a:t>
            </a:r>
          </a:p>
        </p:txBody>
      </p:sp>
      <p:sp>
        <p:nvSpPr>
          <p:cNvPr id="9" name="Rectángulo 28">
            <a:extLst>
              <a:ext uri="{FF2B5EF4-FFF2-40B4-BE49-F238E27FC236}">
                <a16:creationId xmlns:a16="http://schemas.microsoft.com/office/drawing/2014/main" id="{1D423B52-4C2E-A635-1D2F-883DDD22ECE7}"/>
              </a:ext>
            </a:extLst>
          </p:cNvPr>
          <p:cNvSpPr/>
          <p:nvPr/>
        </p:nvSpPr>
        <p:spPr>
          <a:xfrm>
            <a:off x="120691" y="3403367"/>
            <a:ext cx="2081783" cy="665491"/>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rPr>
              <a:t>Estilo de vida</a:t>
            </a:r>
          </a:p>
        </p:txBody>
      </p:sp>
      <p:sp>
        <p:nvSpPr>
          <p:cNvPr id="10" name="Rectángulo 28">
            <a:extLst>
              <a:ext uri="{FF2B5EF4-FFF2-40B4-BE49-F238E27FC236}">
                <a16:creationId xmlns:a16="http://schemas.microsoft.com/office/drawing/2014/main" id="{6C5DA5E3-8123-2BAA-B28A-677D35C8A11C}"/>
              </a:ext>
            </a:extLst>
          </p:cNvPr>
          <p:cNvSpPr/>
          <p:nvPr/>
        </p:nvSpPr>
        <p:spPr>
          <a:xfrm>
            <a:off x="102739" y="5555308"/>
            <a:ext cx="2081783" cy="665491"/>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rPr>
              <a:t>Hábitos de Consumo</a:t>
            </a:r>
          </a:p>
        </p:txBody>
      </p:sp>
      <p:sp>
        <p:nvSpPr>
          <p:cNvPr id="11" name="Rectángulo 28">
            <a:extLst>
              <a:ext uri="{FF2B5EF4-FFF2-40B4-BE49-F238E27FC236}">
                <a16:creationId xmlns:a16="http://schemas.microsoft.com/office/drawing/2014/main" id="{16FA0899-C7CA-D693-0BB5-F975EBC2ADE0}"/>
              </a:ext>
            </a:extLst>
          </p:cNvPr>
          <p:cNvSpPr/>
          <p:nvPr/>
        </p:nvSpPr>
        <p:spPr>
          <a:xfrm>
            <a:off x="112731" y="4838205"/>
            <a:ext cx="2081783" cy="665491"/>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rPr>
              <a:t>Formación</a:t>
            </a:r>
          </a:p>
        </p:txBody>
      </p:sp>
      <p:sp>
        <p:nvSpPr>
          <p:cNvPr id="12" name="Rectángulo 28">
            <a:extLst>
              <a:ext uri="{FF2B5EF4-FFF2-40B4-BE49-F238E27FC236}">
                <a16:creationId xmlns:a16="http://schemas.microsoft.com/office/drawing/2014/main" id="{7F4F32AB-3B40-EFC7-E541-4E6DF31020CE}"/>
              </a:ext>
            </a:extLst>
          </p:cNvPr>
          <p:cNvSpPr/>
          <p:nvPr/>
        </p:nvSpPr>
        <p:spPr>
          <a:xfrm>
            <a:off x="122521" y="4127385"/>
            <a:ext cx="2081783" cy="665491"/>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rPr>
              <a:t>Poder adquisitivo </a:t>
            </a:r>
          </a:p>
        </p:txBody>
      </p:sp>
    </p:spTree>
    <p:extLst>
      <p:ext uri="{BB962C8B-B14F-4D97-AF65-F5344CB8AC3E}">
        <p14:creationId xmlns:p14="http://schemas.microsoft.com/office/powerpoint/2010/main" val="1890733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6D3FA199-8828-B47C-8645-4C096C8B6F2A}"/>
              </a:ext>
            </a:extLst>
          </p:cNvPr>
          <p:cNvSpPr/>
          <p:nvPr/>
        </p:nvSpPr>
        <p:spPr>
          <a:xfrm>
            <a:off x="0" y="1093183"/>
            <a:ext cx="12192000" cy="522277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ángulo: esquinas redondeadas 12">
            <a:extLst>
              <a:ext uri="{FF2B5EF4-FFF2-40B4-BE49-F238E27FC236}">
                <a16:creationId xmlns:a16="http://schemas.microsoft.com/office/drawing/2014/main" id="{A9D73DFA-9E11-88EA-6A88-6E9AFBA7D6A7}"/>
              </a:ext>
            </a:extLst>
          </p:cNvPr>
          <p:cNvSpPr/>
          <p:nvPr/>
        </p:nvSpPr>
        <p:spPr>
          <a:xfrm>
            <a:off x="3083911" y="2623199"/>
            <a:ext cx="2068932" cy="67416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0" i="0" u="none" strike="noStrike" kern="1200" cap="none" spc="0" normalizeH="0" baseline="0" noProof="0" dirty="0">
                <a:ln>
                  <a:noFill/>
                </a:ln>
                <a:solidFill>
                  <a:prstClr val="black"/>
                </a:solidFill>
                <a:effectLst/>
                <a:uLnTx/>
                <a:uFillTx/>
                <a:latin typeface="Calibri" panose="020F0502020204030204"/>
                <a:ea typeface="+mn-ea"/>
                <a:cs typeface="+mn-cs"/>
              </a:rPr>
              <a:t>Relaciones</a:t>
            </a:r>
          </a:p>
        </p:txBody>
      </p:sp>
      <p:sp>
        <p:nvSpPr>
          <p:cNvPr id="14" name="Rectángulo: esquinas redondeadas 13">
            <a:extLst>
              <a:ext uri="{FF2B5EF4-FFF2-40B4-BE49-F238E27FC236}">
                <a16:creationId xmlns:a16="http://schemas.microsoft.com/office/drawing/2014/main" id="{A3B3190F-9A64-B503-CDEC-F7B2BE953EB9}"/>
              </a:ext>
            </a:extLst>
          </p:cNvPr>
          <p:cNvSpPr/>
          <p:nvPr/>
        </p:nvSpPr>
        <p:spPr>
          <a:xfrm>
            <a:off x="3135549" y="3948409"/>
            <a:ext cx="2068932" cy="67416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0" i="0" u="none" strike="noStrike" kern="1200" cap="none" spc="0" normalizeH="0" baseline="0" noProof="0" dirty="0">
                <a:ln>
                  <a:noFill/>
                </a:ln>
                <a:solidFill>
                  <a:prstClr val="black"/>
                </a:solidFill>
                <a:effectLst/>
                <a:uLnTx/>
                <a:uFillTx/>
                <a:latin typeface="Calibri" panose="020F0502020204030204"/>
                <a:ea typeface="+mn-ea"/>
                <a:cs typeface="+mn-cs"/>
              </a:rPr>
              <a:t>Trabajo</a:t>
            </a:r>
          </a:p>
        </p:txBody>
      </p:sp>
      <p:sp>
        <p:nvSpPr>
          <p:cNvPr id="15" name="Rectángulo 28">
            <a:extLst>
              <a:ext uri="{FF2B5EF4-FFF2-40B4-BE49-F238E27FC236}">
                <a16:creationId xmlns:a16="http://schemas.microsoft.com/office/drawing/2014/main" id="{7A6E3E9F-C1BA-82DF-8EC7-72D525BDB8A2}"/>
              </a:ext>
            </a:extLst>
          </p:cNvPr>
          <p:cNvSpPr/>
          <p:nvPr/>
        </p:nvSpPr>
        <p:spPr>
          <a:xfrm>
            <a:off x="2996129" y="2369050"/>
            <a:ext cx="2513646" cy="3864576"/>
          </a:xfrm>
          <a:prstGeom prst="rect">
            <a:avLst/>
          </a:prstGeom>
          <a:solidFill>
            <a:srgbClr val="FF66FF"/>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6" name="Rectángulo: esquinas redondeadas 15">
            <a:extLst>
              <a:ext uri="{FF2B5EF4-FFF2-40B4-BE49-F238E27FC236}">
                <a16:creationId xmlns:a16="http://schemas.microsoft.com/office/drawing/2014/main" id="{A4D21ED5-E00E-AA3C-FC40-7F2352EFD271}"/>
              </a:ext>
            </a:extLst>
          </p:cNvPr>
          <p:cNvSpPr/>
          <p:nvPr/>
        </p:nvSpPr>
        <p:spPr>
          <a:xfrm>
            <a:off x="3218486" y="5323448"/>
            <a:ext cx="2068932" cy="67416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0" i="0" u="none" strike="noStrike" kern="1200" cap="none" spc="0" normalizeH="0" baseline="0" noProof="0" dirty="0">
                <a:ln>
                  <a:noFill/>
                </a:ln>
                <a:solidFill>
                  <a:prstClr val="black"/>
                </a:solidFill>
                <a:effectLst/>
                <a:uLnTx/>
                <a:uFillTx/>
                <a:latin typeface="Calibri" panose="020F0502020204030204"/>
                <a:ea typeface="+mn-ea"/>
                <a:cs typeface="+mn-cs"/>
              </a:rPr>
              <a:t>Balance personal/laboral</a:t>
            </a:r>
          </a:p>
        </p:txBody>
      </p:sp>
      <p:sp>
        <p:nvSpPr>
          <p:cNvPr id="17" name="Rectángulo 28">
            <a:extLst>
              <a:ext uri="{FF2B5EF4-FFF2-40B4-BE49-F238E27FC236}">
                <a16:creationId xmlns:a16="http://schemas.microsoft.com/office/drawing/2014/main" id="{BD0FFEEB-E84E-CF26-FEDE-8815ED8CF0C8}"/>
              </a:ext>
            </a:extLst>
          </p:cNvPr>
          <p:cNvSpPr/>
          <p:nvPr/>
        </p:nvSpPr>
        <p:spPr>
          <a:xfrm>
            <a:off x="8892511" y="2347855"/>
            <a:ext cx="3002528" cy="3894979"/>
          </a:xfrm>
          <a:prstGeom prst="rect">
            <a:avLst/>
          </a:prstGeom>
          <a:solidFill>
            <a:schemeClr val="accent1">
              <a:lumMod val="40000"/>
              <a:lumOff val="60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BIENESTAR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(Mente, cuerpo , físico)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 name="Rectángulo 28">
            <a:extLst>
              <a:ext uri="{FF2B5EF4-FFF2-40B4-BE49-F238E27FC236}">
                <a16:creationId xmlns:a16="http://schemas.microsoft.com/office/drawing/2014/main" id="{904878E7-8B42-C1D3-EA10-0860033F445A}"/>
              </a:ext>
            </a:extLst>
          </p:cNvPr>
          <p:cNvSpPr/>
          <p:nvPr/>
        </p:nvSpPr>
        <p:spPr>
          <a:xfrm>
            <a:off x="2983224" y="1182849"/>
            <a:ext cx="2487309" cy="1103867"/>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rPr>
              <a:t>Problemas</a:t>
            </a:r>
          </a:p>
        </p:txBody>
      </p:sp>
      <p:sp>
        <p:nvSpPr>
          <p:cNvPr id="22" name="Rectángulo 28">
            <a:extLst>
              <a:ext uri="{FF2B5EF4-FFF2-40B4-BE49-F238E27FC236}">
                <a16:creationId xmlns:a16="http://schemas.microsoft.com/office/drawing/2014/main" id="{C85986E0-8E62-180F-59E8-2E6514703B33}"/>
              </a:ext>
            </a:extLst>
          </p:cNvPr>
          <p:cNvSpPr/>
          <p:nvPr/>
        </p:nvSpPr>
        <p:spPr>
          <a:xfrm>
            <a:off x="5660962" y="1182848"/>
            <a:ext cx="6234078" cy="738787"/>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black"/>
                </a:solidFill>
                <a:effectLst/>
                <a:uLnTx/>
                <a:uFillTx/>
                <a:latin typeface="Arial" panose="020B0604020202020204"/>
                <a:ea typeface="+mn-ea"/>
                <a:cs typeface="+mn-cs"/>
              </a:rPr>
              <a:t>Logro/Meta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black"/>
                </a:solidFill>
                <a:effectLst/>
                <a:uLnTx/>
                <a:uFillTx/>
                <a:latin typeface="Arial" panose="020B0604020202020204"/>
                <a:ea typeface="+mn-ea"/>
                <a:cs typeface="+mn-cs"/>
              </a:rPr>
              <a:t> (lo que quieren lograr)</a:t>
            </a:r>
            <a:endPar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endParaRPr>
          </a:p>
        </p:txBody>
      </p:sp>
      <p:sp>
        <p:nvSpPr>
          <p:cNvPr id="23" name="Rectángulo 28">
            <a:extLst>
              <a:ext uri="{FF2B5EF4-FFF2-40B4-BE49-F238E27FC236}">
                <a16:creationId xmlns:a16="http://schemas.microsoft.com/office/drawing/2014/main" id="{92750208-15EA-7165-A9B3-FE75BE9730BE}"/>
              </a:ext>
            </a:extLst>
          </p:cNvPr>
          <p:cNvSpPr/>
          <p:nvPr/>
        </p:nvSpPr>
        <p:spPr>
          <a:xfrm>
            <a:off x="5656786" y="1994051"/>
            <a:ext cx="3022183" cy="281371"/>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black"/>
                </a:solidFill>
                <a:effectLst/>
                <a:uLnTx/>
                <a:uFillTx/>
                <a:latin typeface="Arial" panose="020B0604020202020204"/>
                <a:ea typeface="+mn-ea"/>
                <a:cs typeface="+mn-cs"/>
              </a:rPr>
              <a:t>Por Qué?</a:t>
            </a:r>
            <a:endPar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endParaRPr>
          </a:p>
        </p:txBody>
      </p:sp>
      <p:sp>
        <p:nvSpPr>
          <p:cNvPr id="24" name="Rectángulo 28">
            <a:extLst>
              <a:ext uri="{FF2B5EF4-FFF2-40B4-BE49-F238E27FC236}">
                <a16:creationId xmlns:a16="http://schemas.microsoft.com/office/drawing/2014/main" id="{DB9A2D5B-411B-D9CA-5C58-DA9F57A5A180}"/>
              </a:ext>
            </a:extLst>
          </p:cNvPr>
          <p:cNvSpPr/>
          <p:nvPr/>
        </p:nvSpPr>
        <p:spPr>
          <a:xfrm>
            <a:off x="5676441" y="2338647"/>
            <a:ext cx="3002528" cy="3894979"/>
          </a:xfrm>
          <a:prstGeom prst="rect">
            <a:avLst/>
          </a:prstGeom>
          <a:solidFill>
            <a:schemeClr val="accent1">
              <a:lumMod val="40000"/>
              <a:lumOff val="60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TRANSFORMAR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Realidad actual</a:t>
            </a:r>
            <a:endParaRPr kumimoji="0" lang="es-E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Rectángulo 28">
            <a:extLst>
              <a:ext uri="{FF2B5EF4-FFF2-40B4-BE49-F238E27FC236}">
                <a16:creationId xmlns:a16="http://schemas.microsoft.com/office/drawing/2014/main" id="{16A1677D-7C5E-424B-12DF-9CA1850253CF}"/>
              </a:ext>
            </a:extLst>
          </p:cNvPr>
          <p:cNvSpPr/>
          <p:nvPr/>
        </p:nvSpPr>
        <p:spPr>
          <a:xfrm>
            <a:off x="8882683" y="1986188"/>
            <a:ext cx="3022183" cy="281371"/>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black"/>
                </a:solidFill>
                <a:effectLst/>
                <a:uLnTx/>
                <a:uFillTx/>
                <a:latin typeface="Arial" panose="020B0604020202020204"/>
                <a:ea typeface="+mn-ea"/>
                <a:cs typeface="+mn-cs"/>
              </a:rPr>
              <a:t>Para Qué?</a:t>
            </a:r>
            <a:endPar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endParaRPr>
          </a:p>
        </p:txBody>
      </p:sp>
      <p:sp>
        <p:nvSpPr>
          <p:cNvPr id="26" name="Rectángulo: esquinas redondeadas 25">
            <a:extLst>
              <a:ext uri="{FF2B5EF4-FFF2-40B4-BE49-F238E27FC236}">
                <a16:creationId xmlns:a16="http://schemas.microsoft.com/office/drawing/2014/main" id="{84E85BB3-6FE5-E193-2682-C2D3CBBB7748}"/>
              </a:ext>
            </a:extLst>
          </p:cNvPr>
          <p:cNvSpPr/>
          <p:nvPr/>
        </p:nvSpPr>
        <p:spPr>
          <a:xfrm>
            <a:off x="3202824" y="2956088"/>
            <a:ext cx="2068932" cy="674164"/>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0" i="0" u="none" strike="noStrike" kern="1200" cap="none" spc="0" normalizeH="0" baseline="0" noProof="0" dirty="0">
                <a:ln>
                  <a:noFill/>
                </a:ln>
                <a:solidFill>
                  <a:prstClr val="black"/>
                </a:solidFill>
                <a:effectLst/>
                <a:uLnTx/>
                <a:uFillTx/>
                <a:latin typeface="Calibri" panose="020F0502020204030204"/>
                <a:ea typeface="+mn-ea"/>
                <a:cs typeface="+mn-cs"/>
              </a:rPr>
              <a:t>Relaciones</a:t>
            </a:r>
          </a:p>
        </p:txBody>
      </p:sp>
      <p:sp>
        <p:nvSpPr>
          <p:cNvPr id="27" name="Rectángulo: esquinas redondeadas 26">
            <a:extLst>
              <a:ext uri="{FF2B5EF4-FFF2-40B4-BE49-F238E27FC236}">
                <a16:creationId xmlns:a16="http://schemas.microsoft.com/office/drawing/2014/main" id="{4513018C-05B1-92A4-5B8F-3DC5328C406B}"/>
              </a:ext>
            </a:extLst>
          </p:cNvPr>
          <p:cNvSpPr/>
          <p:nvPr/>
        </p:nvSpPr>
        <p:spPr>
          <a:xfrm>
            <a:off x="3218486" y="4169362"/>
            <a:ext cx="2068932" cy="674164"/>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0" i="0" u="none" strike="noStrike" kern="1200" cap="none" spc="0" normalizeH="0" baseline="0" noProof="0" dirty="0">
                <a:ln>
                  <a:noFill/>
                </a:ln>
                <a:solidFill>
                  <a:prstClr val="black"/>
                </a:solidFill>
                <a:effectLst/>
                <a:uLnTx/>
                <a:uFillTx/>
                <a:latin typeface="Calibri" panose="020F0502020204030204"/>
                <a:ea typeface="+mn-ea"/>
                <a:cs typeface="+mn-cs"/>
              </a:rPr>
              <a:t>Trabajo</a:t>
            </a:r>
          </a:p>
        </p:txBody>
      </p:sp>
      <p:sp>
        <p:nvSpPr>
          <p:cNvPr id="28" name="Título 2">
            <a:extLst>
              <a:ext uri="{FF2B5EF4-FFF2-40B4-BE49-F238E27FC236}">
                <a16:creationId xmlns:a16="http://schemas.microsoft.com/office/drawing/2014/main" id="{1F8DDD3D-F18B-23CB-BD17-0E093682ED6F}"/>
              </a:ext>
            </a:extLst>
          </p:cNvPr>
          <p:cNvSpPr txBox="1">
            <a:spLocks/>
          </p:cNvSpPr>
          <p:nvPr/>
        </p:nvSpPr>
        <p:spPr>
          <a:xfrm>
            <a:off x="1201683" y="188305"/>
            <a:ext cx="7902320"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s-ES" sz="4000" b="1" i="0" u="none" strike="noStrike" kern="1200" cap="none" spc="-300" normalizeH="0" baseline="0" noProof="0" dirty="0">
                <a:ln>
                  <a:noFill/>
                </a:ln>
                <a:solidFill>
                  <a:srgbClr val="10069F"/>
                </a:solidFill>
                <a:effectLst/>
                <a:uLnTx/>
                <a:uFillTx/>
                <a:latin typeface="Arial" panose="020B0604020202020204"/>
                <a:ea typeface="+mj-ea"/>
                <a:cs typeface="+mj-cs"/>
              </a:rPr>
              <a:t>Problema / Logro</a:t>
            </a:r>
          </a:p>
        </p:txBody>
      </p:sp>
      <p:sp>
        <p:nvSpPr>
          <p:cNvPr id="31" name="Rectángulo: esquinas redondeadas 30">
            <a:extLst>
              <a:ext uri="{FF2B5EF4-FFF2-40B4-BE49-F238E27FC236}">
                <a16:creationId xmlns:a16="http://schemas.microsoft.com/office/drawing/2014/main" id="{BF100AE5-778D-142F-750D-0107A394AFAF}"/>
              </a:ext>
            </a:extLst>
          </p:cNvPr>
          <p:cNvSpPr/>
          <p:nvPr/>
        </p:nvSpPr>
        <p:spPr>
          <a:xfrm>
            <a:off x="379337" y="2623199"/>
            <a:ext cx="2068932" cy="67416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1" i="0" u="none" strike="noStrike" kern="1200" cap="none" spc="0" normalizeH="0" baseline="0" noProof="0" dirty="0">
                <a:ln>
                  <a:noFill/>
                </a:ln>
                <a:solidFill>
                  <a:prstClr val="black"/>
                </a:solidFill>
                <a:effectLst/>
                <a:uLnTx/>
                <a:uFillTx/>
                <a:latin typeface="Calibri" panose="020F0502020204030204"/>
                <a:ea typeface="+mn-ea"/>
                <a:cs typeface="+mn-cs"/>
              </a:rPr>
              <a:t>Relaciones</a:t>
            </a:r>
          </a:p>
        </p:txBody>
      </p:sp>
      <p:sp>
        <p:nvSpPr>
          <p:cNvPr id="64" name="Rectángulo: esquinas redondeadas 63">
            <a:extLst>
              <a:ext uri="{FF2B5EF4-FFF2-40B4-BE49-F238E27FC236}">
                <a16:creationId xmlns:a16="http://schemas.microsoft.com/office/drawing/2014/main" id="{07722337-715A-116E-C751-58535842A48E}"/>
              </a:ext>
            </a:extLst>
          </p:cNvPr>
          <p:cNvSpPr/>
          <p:nvPr/>
        </p:nvSpPr>
        <p:spPr>
          <a:xfrm>
            <a:off x="430975" y="3948409"/>
            <a:ext cx="2068932" cy="67416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1" i="0" u="none" strike="noStrike" kern="1200" cap="none" spc="0" normalizeH="0" baseline="0" noProof="0" dirty="0">
                <a:ln>
                  <a:noFill/>
                </a:ln>
                <a:solidFill>
                  <a:prstClr val="black"/>
                </a:solidFill>
                <a:effectLst/>
                <a:uLnTx/>
                <a:uFillTx/>
                <a:latin typeface="Calibri" panose="020F0502020204030204"/>
                <a:ea typeface="+mn-ea"/>
                <a:cs typeface="+mn-cs"/>
              </a:rPr>
              <a:t>Trabajo</a:t>
            </a:r>
          </a:p>
        </p:txBody>
      </p:sp>
      <p:sp>
        <p:nvSpPr>
          <p:cNvPr id="65" name="Rectángulo 28">
            <a:extLst>
              <a:ext uri="{FF2B5EF4-FFF2-40B4-BE49-F238E27FC236}">
                <a16:creationId xmlns:a16="http://schemas.microsoft.com/office/drawing/2014/main" id="{99B6B7EE-E6D9-E611-BDB9-0D371835335C}"/>
              </a:ext>
            </a:extLst>
          </p:cNvPr>
          <p:cNvSpPr/>
          <p:nvPr/>
        </p:nvSpPr>
        <p:spPr>
          <a:xfrm>
            <a:off x="151976" y="2369050"/>
            <a:ext cx="2653225" cy="3864576"/>
          </a:xfrm>
          <a:prstGeom prst="rect">
            <a:avLst/>
          </a:prstGeom>
          <a:solidFill>
            <a:srgbClr val="FF66FF"/>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67" name="Rectángulo: esquinas redondeadas 66">
            <a:extLst>
              <a:ext uri="{FF2B5EF4-FFF2-40B4-BE49-F238E27FC236}">
                <a16:creationId xmlns:a16="http://schemas.microsoft.com/office/drawing/2014/main" id="{B844FA1D-46D9-3BED-D35A-F75D0D27AE54}"/>
              </a:ext>
            </a:extLst>
          </p:cNvPr>
          <p:cNvSpPr/>
          <p:nvPr/>
        </p:nvSpPr>
        <p:spPr>
          <a:xfrm>
            <a:off x="513912" y="5323448"/>
            <a:ext cx="2068932" cy="67416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alibri" panose="020F0502020204030204"/>
                <a:ea typeface="+mn-ea"/>
                <a:cs typeface="+mn-cs"/>
              </a:rPr>
              <a:t>Que trabajen activamente</a:t>
            </a:r>
            <a:endParaRPr kumimoji="0" lang="es-AR"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Rectángulo 28">
            <a:extLst>
              <a:ext uri="{FF2B5EF4-FFF2-40B4-BE49-F238E27FC236}">
                <a16:creationId xmlns:a16="http://schemas.microsoft.com/office/drawing/2014/main" id="{79F0AEA9-9D8C-95E3-BAFF-9AEB55F3B5C5}"/>
              </a:ext>
            </a:extLst>
          </p:cNvPr>
          <p:cNvSpPr/>
          <p:nvPr/>
        </p:nvSpPr>
        <p:spPr>
          <a:xfrm>
            <a:off x="112734" y="1182849"/>
            <a:ext cx="2653225" cy="1103867"/>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rPr>
              <a:t>Sexo/Edad/Ocupación</a:t>
            </a:r>
          </a:p>
        </p:txBody>
      </p:sp>
      <p:sp>
        <p:nvSpPr>
          <p:cNvPr id="69" name="Rectángulo: esquinas redondeadas 68">
            <a:extLst>
              <a:ext uri="{FF2B5EF4-FFF2-40B4-BE49-F238E27FC236}">
                <a16:creationId xmlns:a16="http://schemas.microsoft.com/office/drawing/2014/main" id="{0B878F98-23B8-32B3-BFC8-FDAF72D3556E}"/>
              </a:ext>
            </a:extLst>
          </p:cNvPr>
          <p:cNvSpPr/>
          <p:nvPr/>
        </p:nvSpPr>
        <p:spPr>
          <a:xfrm>
            <a:off x="498250" y="2956088"/>
            <a:ext cx="2068932" cy="674164"/>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alibri" panose="020F0502020204030204"/>
                <a:ea typeface="+mn-ea"/>
                <a:cs typeface="+mn-cs"/>
              </a:rPr>
              <a:t>Mujeres   Hombres</a:t>
            </a:r>
            <a:endParaRPr kumimoji="0" lang="es-AR"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Rectángulo: esquinas redondeadas 70">
            <a:extLst>
              <a:ext uri="{FF2B5EF4-FFF2-40B4-BE49-F238E27FC236}">
                <a16:creationId xmlns:a16="http://schemas.microsoft.com/office/drawing/2014/main" id="{0871A5D7-1DFC-7B2D-64D9-644607AA38B3}"/>
              </a:ext>
            </a:extLst>
          </p:cNvPr>
          <p:cNvSpPr/>
          <p:nvPr/>
        </p:nvSpPr>
        <p:spPr>
          <a:xfrm>
            <a:off x="513912" y="4169362"/>
            <a:ext cx="2068932" cy="674164"/>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alibri" panose="020F0502020204030204"/>
                <a:ea typeface="+mn-ea"/>
                <a:cs typeface="+mn-cs"/>
              </a:rPr>
              <a:t>entre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alibri" panose="020F0502020204030204"/>
                <a:ea typeface="+mn-ea"/>
                <a:cs typeface="+mn-cs"/>
              </a:rPr>
              <a:t>35 y 50 años</a:t>
            </a:r>
            <a:endParaRPr kumimoji="0" lang="es-AR"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3" name="Imagen 102">
            <a:extLst>
              <a:ext uri="{FF2B5EF4-FFF2-40B4-BE49-F238E27FC236}">
                <a16:creationId xmlns:a16="http://schemas.microsoft.com/office/drawing/2014/main" id="{2AA2B223-8FCF-166A-3D5B-054F241DBE9D}"/>
              </a:ext>
            </a:extLst>
          </p:cNvPr>
          <p:cNvPicPr>
            <a:picLocks noChangeAspect="1"/>
          </p:cNvPicPr>
          <p:nvPr/>
        </p:nvPicPr>
        <p:blipFill>
          <a:blip r:embed="rId2"/>
          <a:stretch>
            <a:fillRect/>
          </a:stretch>
        </p:blipFill>
        <p:spPr>
          <a:xfrm>
            <a:off x="170340" y="31424"/>
            <a:ext cx="1031343" cy="963528"/>
          </a:xfrm>
          <a:prstGeom prst="rect">
            <a:avLst/>
          </a:prstGeom>
        </p:spPr>
      </p:pic>
      <p:sp>
        <p:nvSpPr>
          <p:cNvPr id="104" name="CuadroTexto 103">
            <a:extLst>
              <a:ext uri="{FF2B5EF4-FFF2-40B4-BE49-F238E27FC236}">
                <a16:creationId xmlns:a16="http://schemas.microsoft.com/office/drawing/2014/main" id="{0F3251C4-FCED-5E0B-9884-7972955B4071}"/>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5" name="Marcador de texto 2">
            <a:extLst>
              <a:ext uri="{FF2B5EF4-FFF2-40B4-BE49-F238E27FC236}">
                <a16:creationId xmlns:a16="http://schemas.microsoft.com/office/drawing/2014/main" id="{5ED6C04F-D1D3-7E2C-B9A3-6ECD4904CDB5}"/>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800" b="0" i="0" u="none" strike="noStrike" kern="1200" cap="none" spc="0" normalizeH="0" baseline="0" noProof="0" dirty="0">
              <a:ln>
                <a:noFill/>
              </a:ln>
              <a:solidFill>
                <a:srgbClr val="10069F"/>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E7D617EB-D750-79C9-8C78-6F6199755521}"/>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7" name="CuadroTexto 6">
            <a:extLst>
              <a:ext uri="{FF2B5EF4-FFF2-40B4-BE49-F238E27FC236}">
                <a16:creationId xmlns:a16="http://schemas.microsoft.com/office/drawing/2014/main" id="{5B70F851-5C02-B4F6-238A-330E5B36E954}"/>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spTree>
    <p:extLst>
      <p:ext uri="{BB962C8B-B14F-4D97-AF65-F5344CB8AC3E}">
        <p14:creationId xmlns:p14="http://schemas.microsoft.com/office/powerpoint/2010/main" val="3595489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adroTexto 103">
            <a:extLst>
              <a:ext uri="{FF2B5EF4-FFF2-40B4-BE49-F238E27FC236}">
                <a16:creationId xmlns:a16="http://schemas.microsoft.com/office/drawing/2014/main" id="{0F3251C4-FCED-5E0B-9884-7972955B4071}"/>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5" name="Marcador de texto 2">
            <a:extLst>
              <a:ext uri="{FF2B5EF4-FFF2-40B4-BE49-F238E27FC236}">
                <a16:creationId xmlns:a16="http://schemas.microsoft.com/office/drawing/2014/main" id="{5ED6C04F-D1D3-7E2C-B9A3-6ECD4904CDB5}"/>
              </a:ext>
            </a:extLst>
          </p:cNvPr>
          <p:cNvSpPr txBox="1">
            <a:spLocks/>
          </p:cNvSpPr>
          <p:nvPr/>
        </p:nvSpPr>
        <p:spPr>
          <a:xfrm>
            <a:off x="0" y="10396"/>
            <a:ext cx="12192000" cy="6847603"/>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800" b="0" i="0" u="none" strike="noStrike" kern="1200" cap="none" spc="0" normalizeH="0" baseline="0" noProof="0" dirty="0">
              <a:ln>
                <a:noFill/>
              </a:ln>
              <a:solidFill>
                <a:sysClr val="windowText" lastClr="000000">
                  <a:lumMod val="75000"/>
                  <a:lumOff val="25000"/>
                </a:sysClr>
              </a:solidFill>
              <a:effectLst/>
              <a:uLnTx/>
              <a:uFillTx/>
              <a:latin typeface="Candara"/>
              <a:ea typeface="+mn-ea"/>
              <a:cs typeface="+mn-cs"/>
            </a:endParaRPr>
          </a:p>
        </p:txBody>
      </p:sp>
      <p:sp>
        <p:nvSpPr>
          <p:cNvPr id="6" name="CuadroTexto 5">
            <a:extLst>
              <a:ext uri="{FF2B5EF4-FFF2-40B4-BE49-F238E27FC236}">
                <a16:creationId xmlns:a16="http://schemas.microsoft.com/office/drawing/2014/main" id="{E7D617EB-D750-79C9-8C78-6F6199755521}"/>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7" name="CuadroTexto 6">
            <a:extLst>
              <a:ext uri="{FF2B5EF4-FFF2-40B4-BE49-F238E27FC236}">
                <a16:creationId xmlns:a16="http://schemas.microsoft.com/office/drawing/2014/main" id="{5B70F851-5C02-B4F6-238A-330E5B36E954}"/>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sp>
        <p:nvSpPr>
          <p:cNvPr id="2" name="Título 2">
            <a:extLst>
              <a:ext uri="{FF2B5EF4-FFF2-40B4-BE49-F238E27FC236}">
                <a16:creationId xmlns:a16="http://schemas.microsoft.com/office/drawing/2014/main" id="{C3BBFE52-03B4-994D-A1EB-ED46363399E3}"/>
              </a:ext>
            </a:extLst>
          </p:cNvPr>
          <p:cNvSpPr txBox="1">
            <a:spLocks/>
          </p:cNvSpPr>
          <p:nvPr/>
        </p:nvSpPr>
        <p:spPr>
          <a:xfrm>
            <a:off x="216461" y="850051"/>
            <a:ext cx="7902320"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s-ES" sz="4000" b="1" i="0" u="none" strike="noStrike" kern="1200" cap="none" spc="-300" normalizeH="0" baseline="0" noProof="0" dirty="0">
                <a:ln>
                  <a:noFill/>
                </a:ln>
                <a:solidFill>
                  <a:srgbClr val="10069F"/>
                </a:solidFill>
                <a:effectLst/>
                <a:uLnTx/>
                <a:uFillTx/>
                <a:latin typeface="Arial" panose="020B0604020202020204"/>
                <a:ea typeface="+mj-ea"/>
                <a:cs typeface="+mj-cs"/>
              </a:rPr>
              <a:t>Estrategia</a:t>
            </a:r>
          </a:p>
        </p:txBody>
      </p:sp>
      <p:pic>
        <p:nvPicPr>
          <p:cNvPr id="4" name="Imagen 3">
            <a:extLst>
              <a:ext uri="{FF2B5EF4-FFF2-40B4-BE49-F238E27FC236}">
                <a16:creationId xmlns:a16="http://schemas.microsoft.com/office/drawing/2014/main" id="{8B08642A-04DB-2141-0EB1-46901C40A453}"/>
              </a:ext>
            </a:extLst>
          </p:cNvPr>
          <p:cNvPicPr>
            <a:picLocks noChangeAspect="1"/>
          </p:cNvPicPr>
          <p:nvPr/>
        </p:nvPicPr>
        <p:blipFill>
          <a:blip r:embed="rId2"/>
          <a:stretch>
            <a:fillRect/>
          </a:stretch>
        </p:blipFill>
        <p:spPr>
          <a:xfrm>
            <a:off x="2014971" y="1874205"/>
            <a:ext cx="3347604" cy="3127485"/>
          </a:xfrm>
          <a:prstGeom prst="rect">
            <a:avLst/>
          </a:prstGeom>
        </p:spPr>
      </p:pic>
      <p:sp>
        <p:nvSpPr>
          <p:cNvPr id="10" name="CuadroTexto 9">
            <a:extLst>
              <a:ext uri="{FF2B5EF4-FFF2-40B4-BE49-F238E27FC236}">
                <a16:creationId xmlns:a16="http://schemas.microsoft.com/office/drawing/2014/main" id="{387799AB-D960-ADBB-51C0-D33E81D9FB77}"/>
              </a:ext>
            </a:extLst>
          </p:cNvPr>
          <p:cNvSpPr txBox="1"/>
          <p:nvPr/>
        </p:nvSpPr>
        <p:spPr>
          <a:xfrm>
            <a:off x="5910481" y="2912502"/>
            <a:ext cx="3937296" cy="135421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prstClr val="white">
                    <a:lumMod val="95000"/>
                  </a:prstClr>
                </a:solidFill>
                <a:effectLst/>
                <a:uLnTx/>
                <a:uFillTx/>
                <a:latin typeface="Candara"/>
                <a:ea typeface="+mn-ea"/>
                <a:cs typeface="+mn-cs"/>
              </a:rPr>
              <a:t>Programas dirigidos 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prstClr val="white">
                    <a:lumMod val="95000"/>
                  </a:prstClr>
                </a:solidFill>
                <a:effectLst/>
                <a:uLnTx/>
                <a:uFillTx/>
                <a:latin typeface="Candara"/>
                <a:ea typeface="+mn-ea"/>
                <a:cs typeface="+mn-cs"/>
              </a:rPr>
              <a:t> PERSONAS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041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adroTexto 103">
            <a:extLst>
              <a:ext uri="{FF2B5EF4-FFF2-40B4-BE49-F238E27FC236}">
                <a16:creationId xmlns:a16="http://schemas.microsoft.com/office/drawing/2014/main" id="{0F3251C4-FCED-5E0B-9884-7972955B4071}"/>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5" name="Marcador de texto 2">
            <a:extLst>
              <a:ext uri="{FF2B5EF4-FFF2-40B4-BE49-F238E27FC236}">
                <a16:creationId xmlns:a16="http://schemas.microsoft.com/office/drawing/2014/main" id="{5ED6C04F-D1D3-7E2C-B9A3-6ECD4904CDB5}"/>
              </a:ext>
            </a:extLst>
          </p:cNvPr>
          <p:cNvSpPr txBox="1">
            <a:spLocks/>
          </p:cNvSpPr>
          <p:nvPr/>
        </p:nvSpPr>
        <p:spPr>
          <a:xfrm>
            <a:off x="0" y="10396"/>
            <a:ext cx="12192000" cy="6847603"/>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800" b="0" i="0" u="none" strike="noStrike" kern="1200" cap="none" spc="0" normalizeH="0" baseline="0" noProof="0" dirty="0">
              <a:ln>
                <a:noFill/>
              </a:ln>
              <a:solidFill>
                <a:sysClr val="windowText" lastClr="000000">
                  <a:lumMod val="75000"/>
                  <a:lumOff val="25000"/>
                </a:sysClr>
              </a:solidFill>
              <a:effectLst/>
              <a:uLnTx/>
              <a:uFillTx/>
              <a:latin typeface="Candara"/>
              <a:ea typeface="+mn-ea"/>
              <a:cs typeface="+mn-cs"/>
            </a:endParaRPr>
          </a:p>
        </p:txBody>
      </p:sp>
      <p:sp>
        <p:nvSpPr>
          <p:cNvPr id="6" name="CuadroTexto 5">
            <a:extLst>
              <a:ext uri="{FF2B5EF4-FFF2-40B4-BE49-F238E27FC236}">
                <a16:creationId xmlns:a16="http://schemas.microsoft.com/office/drawing/2014/main" id="{E7D617EB-D750-79C9-8C78-6F6199755521}"/>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7" name="CuadroTexto 6">
            <a:extLst>
              <a:ext uri="{FF2B5EF4-FFF2-40B4-BE49-F238E27FC236}">
                <a16:creationId xmlns:a16="http://schemas.microsoft.com/office/drawing/2014/main" id="{5B70F851-5C02-B4F6-238A-330E5B36E954}"/>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sp>
        <p:nvSpPr>
          <p:cNvPr id="2" name="Título 2">
            <a:extLst>
              <a:ext uri="{FF2B5EF4-FFF2-40B4-BE49-F238E27FC236}">
                <a16:creationId xmlns:a16="http://schemas.microsoft.com/office/drawing/2014/main" id="{C3BBFE52-03B4-994D-A1EB-ED46363399E3}"/>
              </a:ext>
            </a:extLst>
          </p:cNvPr>
          <p:cNvSpPr txBox="1">
            <a:spLocks/>
          </p:cNvSpPr>
          <p:nvPr/>
        </p:nvSpPr>
        <p:spPr>
          <a:xfrm>
            <a:off x="216461" y="850051"/>
            <a:ext cx="7902320"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s-ES" sz="4000" b="1" i="0" u="none" strike="noStrike" kern="1200" cap="none" spc="-300" normalizeH="0" baseline="0" noProof="0" dirty="0">
                <a:ln>
                  <a:noFill/>
                </a:ln>
                <a:solidFill>
                  <a:srgbClr val="10069F"/>
                </a:solidFill>
                <a:effectLst/>
                <a:uLnTx/>
                <a:uFillTx/>
                <a:latin typeface="Arial" panose="020B0604020202020204"/>
                <a:ea typeface="+mj-ea"/>
                <a:cs typeface="+mj-cs"/>
              </a:rPr>
              <a:t>Estrategia</a:t>
            </a:r>
          </a:p>
        </p:txBody>
      </p:sp>
      <p:sp>
        <p:nvSpPr>
          <p:cNvPr id="10" name="CuadroTexto 9">
            <a:extLst>
              <a:ext uri="{FF2B5EF4-FFF2-40B4-BE49-F238E27FC236}">
                <a16:creationId xmlns:a16="http://schemas.microsoft.com/office/drawing/2014/main" id="{387799AB-D960-ADBB-51C0-D33E81D9FB77}"/>
              </a:ext>
            </a:extLst>
          </p:cNvPr>
          <p:cNvSpPr txBox="1"/>
          <p:nvPr/>
        </p:nvSpPr>
        <p:spPr>
          <a:xfrm>
            <a:off x="5910481" y="2912502"/>
            <a:ext cx="3937296" cy="135421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prstClr val="white">
                    <a:lumMod val="95000"/>
                  </a:prstClr>
                </a:solidFill>
                <a:effectLst/>
                <a:uLnTx/>
                <a:uFillTx/>
                <a:latin typeface="Candara"/>
                <a:ea typeface="+mn-ea"/>
                <a:cs typeface="+mn-cs"/>
              </a:rPr>
              <a:t>Programas dirigidos 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prstClr val="white">
                    <a:lumMod val="95000"/>
                  </a:prstClr>
                </a:solidFill>
                <a:effectLst/>
                <a:uLnTx/>
                <a:uFillTx/>
                <a:latin typeface="Candara"/>
                <a:ea typeface="+mn-ea"/>
                <a:cs typeface="+mn-cs"/>
              </a:rPr>
              <a:t> Equipos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pic>
        <p:nvPicPr>
          <p:cNvPr id="11" name="Imagen 10">
            <a:extLst>
              <a:ext uri="{FF2B5EF4-FFF2-40B4-BE49-F238E27FC236}">
                <a16:creationId xmlns:a16="http://schemas.microsoft.com/office/drawing/2014/main" id="{B9C36E05-FB2C-522A-BE56-DBC4FE0C35FB}"/>
              </a:ext>
            </a:extLst>
          </p:cNvPr>
          <p:cNvPicPr>
            <a:picLocks noChangeAspect="1"/>
          </p:cNvPicPr>
          <p:nvPr/>
        </p:nvPicPr>
        <p:blipFill>
          <a:blip r:embed="rId2"/>
          <a:stretch>
            <a:fillRect/>
          </a:stretch>
        </p:blipFill>
        <p:spPr>
          <a:xfrm>
            <a:off x="1976871" y="1966742"/>
            <a:ext cx="3332286" cy="3113176"/>
          </a:xfrm>
          <a:prstGeom prst="rect">
            <a:avLst/>
          </a:prstGeom>
        </p:spPr>
      </p:pic>
    </p:spTree>
    <p:extLst>
      <p:ext uri="{BB962C8B-B14F-4D97-AF65-F5344CB8AC3E}">
        <p14:creationId xmlns:p14="http://schemas.microsoft.com/office/powerpoint/2010/main" val="313722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6D3FA199-8828-B47C-8645-4C096C8B6F2A}"/>
              </a:ext>
            </a:extLst>
          </p:cNvPr>
          <p:cNvSpPr/>
          <p:nvPr/>
        </p:nvSpPr>
        <p:spPr>
          <a:xfrm>
            <a:off x="0" y="1093183"/>
            <a:ext cx="12192000" cy="522277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ángulo: esquinas redondeadas 12">
            <a:extLst>
              <a:ext uri="{FF2B5EF4-FFF2-40B4-BE49-F238E27FC236}">
                <a16:creationId xmlns:a16="http://schemas.microsoft.com/office/drawing/2014/main" id="{A9D73DFA-9E11-88EA-6A88-6E9AFBA7D6A7}"/>
              </a:ext>
            </a:extLst>
          </p:cNvPr>
          <p:cNvSpPr/>
          <p:nvPr/>
        </p:nvSpPr>
        <p:spPr>
          <a:xfrm>
            <a:off x="3083911" y="2623199"/>
            <a:ext cx="2068932" cy="67416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0" i="0" u="none" strike="noStrike" kern="1200" cap="none" spc="0" normalizeH="0" baseline="0" noProof="0" dirty="0">
                <a:ln>
                  <a:noFill/>
                </a:ln>
                <a:solidFill>
                  <a:prstClr val="black"/>
                </a:solidFill>
                <a:effectLst/>
                <a:uLnTx/>
                <a:uFillTx/>
                <a:latin typeface="Calibri" panose="020F0502020204030204"/>
                <a:ea typeface="+mn-ea"/>
                <a:cs typeface="+mn-cs"/>
              </a:rPr>
              <a:t>Relaciones</a:t>
            </a:r>
          </a:p>
        </p:txBody>
      </p:sp>
      <p:sp>
        <p:nvSpPr>
          <p:cNvPr id="14" name="Rectángulo: esquinas redondeadas 13">
            <a:extLst>
              <a:ext uri="{FF2B5EF4-FFF2-40B4-BE49-F238E27FC236}">
                <a16:creationId xmlns:a16="http://schemas.microsoft.com/office/drawing/2014/main" id="{A3B3190F-9A64-B503-CDEC-F7B2BE953EB9}"/>
              </a:ext>
            </a:extLst>
          </p:cNvPr>
          <p:cNvSpPr/>
          <p:nvPr/>
        </p:nvSpPr>
        <p:spPr>
          <a:xfrm>
            <a:off x="3135549" y="3948409"/>
            <a:ext cx="2068932" cy="67416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0" i="0" u="none" strike="noStrike" kern="1200" cap="none" spc="0" normalizeH="0" baseline="0" noProof="0" dirty="0">
                <a:ln>
                  <a:noFill/>
                </a:ln>
                <a:solidFill>
                  <a:prstClr val="black"/>
                </a:solidFill>
                <a:effectLst/>
                <a:uLnTx/>
                <a:uFillTx/>
                <a:latin typeface="Calibri" panose="020F0502020204030204"/>
                <a:ea typeface="+mn-ea"/>
                <a:cs typeface="+mn-cs"/>
              </a:rPr>
              <a:t>Trabajo</a:t>
            </a:r>
          </a:p>
        </p:txBody>
      </p:sp>
      <p:sp>
        <p:nvSpPr>
          <p:cNvPr id="15" name="Rectángulo 28">
            <a:extLst>
              <a:ext uri="{FF2B5EF4-FFF2-40B4-BE49-F238E27FC236}">
                <a16:creationId xmlns:a16="http://schemas.microsoft.com/office/drawing/2014/main" id="{7A6E3E9F-C1BA-82DF-8EC7-72D525BDB8A2}"/>
              </a:ext>
            </a:extLst>
          </p:cNvPr>
          <p:cNvSpPr/>
          <p:nvPr/>
        </p:nvSpPr>
        <p:spPr>
          <a:xfrm>
            <a:off x="2996129" y="2369050"/>
            <a:ext cx="2513646" cy="3864576"/>
          </a:xfrm>
          <a:prstGeom prst="rect">
            <a:avLst/>
          </a:prstGeom>
          <a:solidFill>
            <a:srgbClr val="FF66FF"/>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6" name="Rectángulo: esquinas redondeadas 15">
            <a:extLst>
              <a:ext uri="{FF2B5EF4-FFF2-40B4-BE49-F238E27FC236}">
                <a16:creationId xmlns:a16="http://schemas.microsoft.com/office/drawing/2014/main" id="{A4D21ED5-E00E-AA3C-FC40-7F2352EFD271}"/>
              </a:ext>
            </a:extLst>
          </p:cNvPr>
          <p:cNvSpPr/>
          <p:nvPr/>
        </p:nvSpPr>
        <p:spPr>
          <a:xfrm>
            <a:off x="3218486" y="5323448"/>
            <a:ext cx="2068932" cy="67416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0" i="0" u="none" strike="noStrike" kern="1200" cap="none" spc="0" normalizeH="0" baseline="0" noProof="0" dirty="0">
                <a:ln>
                  <a:noFill/>
                </a:ln>
                <a:solidFill>
                  <a:prstClr val="black"/>
                </a:solidFill>
                <a:effectLst/>
                <a:uLnTx/>
                <a:uFillTx/>
                <a:latin typeface="Calibri" panose="020F0502020204030204"/>
                <a:ea typeface="+mn-ea"/>
                <a:cs typeface="+mn-cs"/>
              </a:rPr>
              <a:t>Balance personal/laboral</a:t>
            </a:r>
          </a:p>
        </p:txBody>
      </p:sp>
      <p:sp>
        <p:nvSpPr>
          <p:cNvPr id="17" name="Rectángulo 28">
            <a:extLst>
              <a:ext uri="{FF2B5EF4-FFF2-40B4-BE49-F238E27FC236}">
                <a16:creationId xmlns:a16="http://schemas.microsoft.com/office/drawing/2014/main" id="{BD0FFEEB-E84E-CF26-FEDE-8815ED8CF0C8}"/>
              </a:ext>
            </a:extLst>
          </p:cNvPr>
          <p:cNvSpPr/>
          <p:nvPr/>
        </p:nvSpPr>
        <p:spPr>
          <a:xfrm>
            <a:off x="8892511" y="2347855"/>
            <a:ext cx="3002528" cy="3894979"/>
          </a:xfrm>
          <a:prstGeom prst="rect">
            <a:avLst/>
          </a:prstGeom>
          <a:solidFill>
            <a:schemeClr val="accent1">
              <a:lumMod val="40000"/>
              <a:lumOff val="60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BIENESTAR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(Mente, cuerpo , físico)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 name="Rectángulo 28">
            <a:extLst>
              <a:ext uri="{FF2B5EF4-FFF2-40B4-BE49-F238E27FC236}">
                <a16:creationId xmlns:a16="http://schemas.microsoft.com/office/drawing/2014/main" id="{904878E7-8B42-C1D3-EA10-0860033F445A}"/>
              </a:ext>
            </a:extLst>
          </p:cNvPr>
          <p:cNvSpPr/>
          <p:nvPr/>
        </p:nvSpPr>
        <p:spPr>
          <a:xfrm>
            <a:off x="2983224" y="1182849"/>
            <a:ext cx="2487309" cy="1103867"/>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rPr>
              <a:t>Problemas</a:t>
            </a:r>
          </a:p>
        </p:txBody>
      </p:sp>
      <p:sp>
        <p:nvSpPr>
          <p:cNvPr id="22" name="Rectángulo 28">
            <a:extLst>
              <a:ext uri="{FF2B5EF4-FFF2-40B4-BE49-F238E27FC236}">
                <a16:creationId xmlns:a16="http://schemas.microsoft.com/office/drawing/2014/main" id="{C85986E0-8E62-180F-59E8-2E6514703B33}"/>
              </a:ext>
            </a:extLst>
          </p:cNvPr>
          <p:cNvSpPr/>
          <p:nvPr/>
        </p:nvSpPr>
        <p:spPr>
          <a:xfrm>
            <a:off x="5660962" y="1182848"/>
            <a:ext cx="6234078" cy="738787"/>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black"/>
                </a:solidFill>
                <a:effectLst/>
                <a:uLnTx/>
                <a:uFillTx/>
                <a:latin typeface="Arial" panose="020B0604020202020204"/>
                <a:ea typeface="+mn-ea"/>
                <a:cs typeface="+mn-cs"/>
              </a:rPr>
              <a:t>Logro/Meta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black"/>
                </a:solidFill>
                <a:effectLst/>
                <a:uLnTx/>
                <a:uFillTx/>
                <a:latin typeface="Arial" panose="020B0604020202020204"/>
                <a:ea typeface="+mn-ea"/>
                <a:cs typeface="+mn-cs"/>
              </a:rPr>
              <a:t> (lo que quieren lograr)</a:t>
            </a:r>
            <a:endPar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endParaRPr>
          </a:p>
        </p:txBody>
      </p:sp>
      <p:sp>
        <p:nvSpPr>
          <p:cNvPr id="23" name="Rectángulo 28">
            <a:extLst>
              <a:ext uri="{FF2B5EF4-FFF2-40B4-BE49-F238E27FC236}">
                <a16:creationId xmlns:a16="http://schemas.microsoft.com/office/drawing/2014/main" id="{92750208-15EA-7165-A9B3-FE75BE9730BE}"/>
              </a:ext>
            </a:extLst>
          </p:cNvPr>
          <p:cNvSpPr/>
          <p:nvPr/>
        </p:nvSpPr>
        <p:spPr>
          <a:xfrm>
            <a:off x="5656786" y="1994051"/>
            <a:ext cx="3022183" cy="281371"/>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black"/>
                </a:solidFill>
                <a:effectLst/>
                <a:uLnTx/>
                <a:uFillTx/>
                <a:latin typeface="Arial" panose="020B0604020202020204"/>
                <a:ea typeface="+mn-ea"/>
                <a:cs typeface="+mn-cs"/>
              </a:rPr>
              <a:t>Por Qué?</a:t>
            </a:r>
            <a:endPar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endParaRPr>
          </a:p>
        </p:txBody>
      </p:sp>
      <p:sp>
        <p:nvSpPr>
          <p:cNvPr id="24" name="Rectángulo 28">
            <a:extLst>
              <a:ext uri="{FF2B5EF4-FFF2-40B4-BE49-F238E27FC236}">
                <a16:creationId xmlns:a16="http://schemas.microsoft.com/office/drawing/2014/main" id="{DB9A2D5B-411B-D9CA-5C58-DA9F57A5A180}"/>
              </a:ext>
            </a:extLst>
          </p:cNvPr>
          <p:cNvSpPr/>
          <p:nvPr/>
        </p:nvSpPr>
        <p:spPr>
          <a:xfrm>
            <a:off x="5676441" y="2338647"/>
            <a:ext cx="3002528" cy="3894979"/>
          </a:xfrm>
          <a:prstGeom prst="rect">
            <a:avLst/>
          </a:prstGeom>
          <a:solidFill>
            <a:schemeClr val="accent1">
              <a:lumMod val="40000"/>
              <a:lumOff val="60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TRANSFORMAR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Realidad actual</a:t>
            </a:r>
            <a:endParaRPr kumimoji="0" lang="es-E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Rectángulo 28">
            <a:extLst>
              <a:ext uri="{FF2B5EF4-FFF2-40B4-BE49-F238E27FC236}">
                <a16:creationId xmlns:a16="http://schemas.microsoft.com/office/drawing/2014/main" id="{16A1677D-7C5E-424B-12DF-9CA1850253CF}"/>
              </a:ext>
            </a:extLst>
          </p:cNvPr>
          <p:cNvSpPr/>
          <p:nvPr/>
        </p:nvSpPr>
        <p:spPr>
          <a:xfrm>
            <a:off x="8882683" y="1986188"/>
            <a:ext cx="3022183" cy="281371"/>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black"/>
                </a:solidFill>
                <a:effectLst/>
                <a:uLnTx/>
                <a:uFillTx/>
                <a:latin typeface="Arial" panose="020B0604020202020204"/>
                <a:ea typeface="+mn-ea"/>
                <a:cs typeface="+mn-cs"/>
              </a:rPr>
              <a:t>Para Qué?</a:t>
            </a:r>
            <a:endPar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endParaRPr>
          </a:p>
        </p:txBody>
      </p:sp>
      <p:sp>
        <p:nvSpPr>
          <p:cNvPr id="26" name="Rectángulo: esquinas redondeadas 25">
            <a:extLst>
              <a:ext uri="{FF2B5EF4-FFF2-40B4-BE49-F238E27FC236}">
                <a16:creationId xmlns:a16="http://schemas.microsoft.com/office/drawing/2014/main" id="{84E85BB3-6FE5-E193-2682-C2D3CBBB7748}"/>
              </a:ext>
            </a:extLst>
          </p:cNvPr>
          <p:cNvSpPr/>
          <p:nvPr/>
        </p:nvSpPr>
        <p:spPr>
          <a:xfrm>
            <a:off x="3202824" y="2956088"/>
            <a:ext cx="2068932" cy="674164"/>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0" i="0" u="none" strike="noStrike" kern="1200" cap="none" spc="0" normalizeH="0" baseline="0" noProof="0" dirty="0">
                <a:ln>
                  <a:noFill/>
                </a:ln>
                <a:solidFill>
                  <a:prstClr val="black"/>
                </a:solidFill>
                <a:effectLst/>
                <a:uLnTx/>
                <a:uFillTx/>
                <a:latin typeface="Calibri" panose="020F0502020204030204"/>
                <a:ea typeface="+mn-ea"/>
                <a:cs typeface="+mn-cs"/>
              </a:rPr>
              <a:t>Relaciones</a:t>
            </a:r>
          </a:p>
        </p:txBody>
      </p:sp>
      <p:sp>
        <p:nvSpPr>
          <p:cNvPr id="27" name="Rectángulo: esquinas redondeadas 26">
            <a:extLst>
              <a:ext uri="{FF2B5EF4-FFF2-40B4-BE49-F238E27FC236}">
                <a16:creationId xmlns:a16="http://schemas.microsoft.com/office/drawing/2014/main" id="{4513018C-05B1-92A4-5B8F-3DC5328C406B}"/>
              </a:ext>
            </a:extLst>
          </p:cNvPr>
          <p:cNvSpPr/>
          <p:nvPr/>
        </p:nvSpPr>
        <p:spPr>
          <a:xfrm>
            <a:off x="3218486" y="4169362"/>
            <a:ext cx="2068932" cy="674164"/>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0" i="0" u="none" strike="noStrike" kern="1200" cap="none" spc="0" normalizeH="0" baseline="0" noProof="0" dirty="0">
                <a:ln>
                  <a:noFill/>
                </a:ln>
                <a:solidFill>
                  <a:prstClr val="black"/>
                </a:solidFill>
                <a:effectLst/>
                <a:uLnTx/>
                <a:uFillTx/>
                <a:latin typeface="Calibri" panose="020F0502020204030204"/>
                <a:ea typeface="+mn-ea"/>
                <a:cs typeface="+mn-cs"/>
              </a:rPr>
              <a:t>Trabajo</a:t>
            </a:r>
          </a:p>
        </p:txBody>
      </p:sp>
      <p:sp>
        <p:nvSpPr>
          <p:cNvPr id="28" name="Título 2">
            <a:extLst>
              <a:ext uri="{FF2B5EF4-FFF2-40B4-BE49-F238E27FC236}">
                <a16:creationId xmlns:a16="http://schemas.microsoft.com/office/drawing/2014/main" id="{1F8DDD3D-F18B-23CB-BD17-0E093682ED6F}"/>
              </a:ext>
            </a:extLst>
          </p:cNvPr>
          <p:cNvSpPr txBox="1">
            <a:spLocks/>
          </p:cNvSpPr>
          <p:nvPr/>
        </p:nvSpPr>
        <p:spPr>
          <a:xfrm>
            <a:off x="1201683" y="188305"/>
            <a:ext cx="7902320" cy="665490"/>
          </a:xfrm>
          <a:prstGeom prst="rect">
            <a:avLst/>
          </a:prstGeom>
          <a:solidFill>
            <a:srgbClr val="FFFFFF"/>
          </a:solidFill>
        </p:spPr>
        <p:txBody>
          <a:bodyPr vert="horz" lIns="180000" tIns="180000" rIns="252000" bIns="180000" rtlCol="0" anchor="t">
            <a:noAutofit/>
          </a:bodyPr>
          <a:lstStyle>
            <a:lvl1pPr algn="r" defTabSz="914400" rtl="0" eaLnBrk="1" latinLnBrk="0" hangingPunct="1">
              <a:lnSpc>
                <a:spcPct val="70000"/>
              </a:lnSpc>
              <a:spcBef>
                <a:spcPct val="0"/>
              </a:spcBef>
              <a:buNone/>
              <a:defRPr lang="en-ZA" sz="3800" b="1" kern="1200" spc="-300" dirty="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s-ES" sz="4000" b="1" i="0" u="none" strike="noStrike" kern="1200" cap="none" spc="-300" normalizeH="0" baseline="0" noProof="0" dirty="0">
                <a:ln>
                  <a:noFill/>
                </a:ln>
                <a:solidFill>
                  <a:srgbClr val="10069F"/>
                </a:solidFill>
                <a:effectLst/>
                <a:uLnTx/>
                <a:uFillTx/>
                <a:latin typeface="Arial" panose="020B0604020202020204"/>
                <a:ea typeface="+mj-ea"/>
                <a:cs typeface="+mj-cs"/>
              </a:rPr>
              <a:t>Problema / Logro</a:t>
            </a:r>
          </a:p>
        </p:txBody>
      </p:sp>
      <p:sp>
        <p:nvSpPr>
          <p:cNvPr id="31" name="Rectángulo: esquinas redondeadas 30">
            <a:extLst>
              <a:ext uri="{FF2B5EF4-FFF2-40B4-BE49-F238E27FC236}">
                <a16:creationId xmlns:a16="http://schemas.microsoft.com/office/drawing/2014/main" id="{BF100AE5-778D-142F-750D-0107A394AFAF}"/>
              </a:ext>
            </a:extLst>
          </p:cNvPr>
          <p:cNvSpPr/>
          <p:nvPr/>
        </p:nvSpPr>
        <p:spPr>
          <a:xfrm>
            <a:off x="379337" y="2623199"/>
            <a:ext cx="2068932" cy="67416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1" i="0" u="none" strike="noStrike" kern="1200" cap="none" spc="0" normalizeH="0" baseline="0" noProof="0" dirty="0">
                <a:ln>
                  <a:noFill/>
                </a:ln>
                <a:solidFill>
                  <a:prstClr val="black"/>
                </a:solidFill>
                <a:effectLst/>
                <a:uLnTx/>
                <a:uFillTx/>
                <a:latin typeface="Calibri" panose="020F0502020204030204"/>
                <a:ea typeface="+mn-ea"/>
                <a:cs typeface="+mn-cs"/>
              </a:rPr>
              <a:t>Relaciones</a:t>
            </a:r>
          </a:p>
        </p:txBody>
      </p:sp>
      <p:sp>
        <p:nvSpPr>
          <p:cNvPr id="64" name="Rectángulo: esquinas redondeadas 63">
            <a:extLst>
              <a:ext uri="{FF2B5EF4-FFF2-40B4-BE49-F238E27FC236}">
                <a16:creationId xmlns:a16="http://schemas.microsoft.com/office/drawing/2014/main" id="{07722337-715A-116E-C751-58535842A48E}"/>
              </a:ext>
            </a:extLst>
          </p:cNvPr>
          <p:cNvSpPr/>
          <p:nvPr/>
        </p:nvSpPr>
        <p:spPr>
          <a:xfrm>
            <a:off x="430975" y="3948409"/>
            <a:ext cx="2068932" cy="67416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000" b="1" i="0" u="none" strike="noStrike" kern="1200" cap="none" spc="0" normalizeH="0" baseline="0" noProof="0" dirty="0">
                <a:ln>
                  <a:noFill/>
                </a:ln>
                <a:solidFill>
                  <a:prstClr val="black"/>
                </a:solidFill>
                <a:effectLst/>
                <a:uLnTx/>
                <a:uFillTx/>
                <a:latin typeface="Calibri" panose="020F0502020204030204"/>
                <a:ea typeface="+mn-ea"/>
                <a:cs typeface="+mn-cs"/>
              </a:rPr>
              <a:t>Trabajo</a:t>
            </a:r>
          </a:p>
        </p:txBody>
      </p:sp>
      <p:sp>
        <p:nvSpPr>
          <p:cNvPr id="65" name="Rectángulo 28">
            <a:extLst>
              <a:ext uri="{FF2B5EF4-FFF2-40B4-BE49-F238E27FC236}">
                <a16:creationId xmlns:a16="http://schemas.microsoft.com/office/drawing/2014/main" id="{99B6B7EE-E6D9-E611-BDB9-0D371835335C}"/>
              </a:ext>
            </a:extLst>
          </p:cNvPr>
          <p:cNvSpPr/>
          <p:nvPr/>
        </p:nvSpPr>
        <p:spPr>
          <a:xfrm>
            <a:off x="151976" y="2369050"/>
            <a:ext cx="2653225" cy="3864576"/>
          </a:xfrm>
          <a:prstGeom prst="rect">
            <a:avLst/>
          </a:prstGeom>
          <a:solidFill>
            <a:srgbClr val="FF66FF"/>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67" name="Rectángulo: esquinas redondeadas 66">
            <a:extLst>
              <a:ext uri="{FF2B5EF4-FFF2-40B4-BE49-F238E27FC236}">
                <a16:creationId xmlns:a16="http://schemas.microsoft.com/office/drawing/2014/main" id="{B844FA1D-46D9-3BED-D35A-F75D0D27AE54}"/>
              </a:ext>
            </a:extLst>
          </p:cNvPr>
          <p:cNvSpPr/>
          <p:nvPr/>
        </p:nvSpPr>
        <p:spPr>
          <a:xfrm>
            <a:off x="513912" y="5323448"/>
            <a:ext cx="2068932" cy="674165"/>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alibri" panose="020F0502020204030204"/>
                <a:ea typeface="+mn-ea"/>
                <a:cs typeface="+mn-cs"/>
              </a:rPr>
              <a:t>Que trabajen activamente</a:t>
            </a:r>
            <a:endParaRPr kumimoji="0" lang="es-AR"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Rectángulo 28">
            <a:extLst>
              <a:ext uri="{FF2B5EF4-FFF2-40B4-BE49-F238E27FC236}">
                <a16:creationId xmlns:a16="http://schemas.microsoft.com/office/drawing/2014/main" id="{79F0AEA9-9D8C-95E3-BAFF-9AEB55F3B5C5}"/>
              </a:ext>
            </a:extLst>
          </p:cNvPr>
          <p:cNvSpPr/>
          <p:nvPr/>
        </p:nvSpPr>
        <p:spPr>
          <a:xfrm>
            <a:off x="112734" y="1182849"/>
            <a:ext cx="2653225" cy="1103867"/>
          </a:xfrm>
          <a:prstGeom prst="rect">
            <a:avLst/>
          </a:prstGeom>
          <a:solidFill>
            <a:schemeClr val="bg1">
              <a:lumMod val="75000"/>
            </a:schemeClr>
          </a:solidFill>
          <a:ln w="12700" cap="flat" cmpd="sng" algn="ctr">
            <a:solidFill>
              <a:srgbClr val="1006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1" i="0" u="none" strike="noStrike" kern="0" cap="none" spc="0" normalizeH="0" baseline="0" noProof="0" dirty="0">
                <a:ln>
                  <a:noFill/>
                </a:ln>
                <a:solidFill>
                  <a:prstClr val="black"/>
                </a:solidFill>
                <a:effectLst/>
                <a:uLnTx/>
                <a:uFillTx/>
                <a:latin typeface="Arial" panose="020B0604020202020204"/>
                <a:ea typeface="+mn-ea"/>
                <a:cs typeface="+mn-cs"/>
              </a:rPr>
              <a:t>Sexo/Edad/Ocupación</a:t>
            </a:r>
          </a:p>
        </p:txBody>
      </p:sp>
      <p:sp>
        <p:nvSpPr>
          <p:cNvPr id="69" name="Rectángulo: esquinas redondeadas 68">
            <a:extLst>
              <a:ext uri="{FF2B5EF4-FFF2-40B4-BE49-F238E27FC236}">
                <a16:creationId xmlns:a16="http://schemas.microsoft.com/office/drawing/2014/main" id="{0B878F98-23B8-32B3-BFC8-FDAF72D3556E}"/>
              </a:ext>
            </a:extLst>
          </p:cNvPr>
          <p:cNvSpPr/>
          <p:nvPr/>
        </p:nvSpPr>
        <p:spPr>
          <a:xfrm>
            <a:off x="498250" y="2956088"/>
            <a:ext cx="2068932" cy="674164"/>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alibri" panose="020F0502020204030204"/>
                <a:ea typeface="+mn-ea"/>
                <a:cs typeface="+mn-cs"/>
              </a:rPr>
              <a:t>Mujeres   Hombres</a:t>
            </a:r>
            <a:endParaRPr kumimoji="0" lang="es-AR"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Rectángulo: esquinas redondeadas 70">
            <a:extLst>
              <a:ext uri="{FF2B5EF4-FFF2-40B4-BE49-F238E27FC236}">
                <a16:creationId xmlns:a16="http://schemas.microsoft.com/office/drawing/2014/main" id="{0871A5D7-1DFC-7B2D-64D9-644607AA38B3}"/>
              </a:ext>
            </a:extLst>
          </p:cNvPr>
          <p:cNvSpPr/>
          <p:nvPr/>
        </p:nvSpPr>
        <p:spPr>
          <a:xfrm>
            <a:off x="513912" y="4169362"/>
            <a:ext cx="2068932" cy="674164"/>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alibri" panose="020F0502020204030204"/>
                <a:ea typeface="+mn-ea"/>
                <a:cs typeface="+mn-cs"/>
              </a:rPr>
              <a:t>entre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alibri" panose="020F0502020204030204"/>
                <a:ea typeface="+mn-ea"/>
                <a:cs typeface="+mn-cs"/>
              </a:rPr>
              <a:t>35 y 50 años</a:t>
            </a:r>
            <a:endParaRPr kumimoji="0" lang="es-AR"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3" name="Imagen 102">
            <a:extLst>
              <a:ext uri="{FF2B5EF4-FFF2-40B4-BE49-F238E27FC236}">
                <a16:creationId xmlns:a16="http://schemas.microsoft.com/office/drawing/2014/main" id="{2AA2B223-8FCF-166A-3D5B-054F241DBE9D}"/>
              </a:ext>
            </a:extLst>
          </p:cNvPr>
          <p:cNvPicPr>
            <a:picLocks noChangeAspect="1"/>
          </p:cNvPicPr>
          <p:nvPr/>
        </p:nvPicPr>
        <p:blipFill>
          <a:blip r:embed="rId2"/>
          <a:stretch>
            <a:fillRect/>
          </a:stretch>
        </p:blipFill>
        <p:spPr>
          <a:xfrm>
            <a:off x="170340" y="31424"/>
            <a:ext cx="1031343" cy="963528"/>
          </a:xfrm>
          <a:prstGeom prst="rect">
            <a:avLst/>
          </a:prstGeom>
        </p:spPr>
      </p:pic>
      <p:sp>
        <p:nvSpPr>
          <p:cNvPr id="104" name="CuadroTexto 103">
            <a:extLst>
              <a:ext uri="{FF2B5EF4-FFF2-40B4-BE49-F238E27FC236}">
                <a16:creationId xmlns:a16="http://schemas.microsoft.com/office/drawing/2014/main" id="{0F3251C4-FCED-5E0B-9884-7972955B4071}"/>
              </a:ext>
            </a:extLst>
          </p:cNvPr>
          <p:cNvSpPr txBox="1"/>
          <p:nvPr/>
        </p:nvSpPr>
        <p:spPr>
          <a:xfrm>
            <a:off x="-438412" y="6478272"/>
            <a:ext cx="53467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800" b="1" i="1" u="none" strike="noStrike" kern="1200" cap="none" spc="0" normalizeH="0" baseline="0" noProof="0" dirty="0">
                <a:ln>
                  <a:noFill/>
                </a:ln>
                <a:solidFill>
                  <a:srgbClr val="FFFFFF"/>
                </a:solidFill>
                <a:effectLst/>
                <a:uLnTx/>
                <a:uFillTx/>
                <a:latin typeface="Candara"/>
                <a:ea typeface="+mn-ea"/>
                <a:cs typeface="+mn-cs"/>
              </a:rPr>
              <a:t>Liderazgo, Coaching y Mentoría Especializada</a:t>
            </a:r>
          </a:p>
        </p:txBody>
      </p:sp>
      <p:sp>
        <p:nvSpPr>
          <p:cNvPr id="5" name="Marcador de texto 2">
            <a:extLst>
              <a:ext uri="{FF2B5EF4-FFF2-40B4-BE49-F238E27FC236}">
                <a16:creationId xmlns:a16="http://schemas.microsoft.com/office/drawing/2014/main" id="{5ED6C04F-D1D3-7E2C-B9A3-6ECD4904CDB5}"/>
              </a:ext>
            </a:extLst>
          </p:cNvPr>
          <p:cNvSpPr txBox="1">
            <a:spLocks/>
          </p:cNvSpPr>
          <p:nvPr/>
        </p:nvSpPr>
        <p:spPr>
          <a:xfrm>
            <a:off x="0" y="6315959"/>
            <a:ext cx="12192000" cy="542040"/>
          </a:xfrm>
          <a:prstGeom prst="rect">
            <a:avLst/>
          </a:prstGeom>
          <a:solidFill>
            <a:srgbClr val="10069F">
              <a:alpha val="80000"/>
            </a:srgbClr>
          </a:solidFill>
          <a:ln>
            <a:noFill/>
          </a:ln>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s-ES" sz="1800" b="0" i="0" u="none" strike="noStrike" kern="1200" cap="none" spc="0" normalizeH="0" baseline="0" noProof="0" dirty="0">
              <a:ln>
                <a:noFill/>
              </a:ln>
              <a:solidFill>
                <a:srgbClr val="10069F"/>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E7D617EB-D750-79C9-8C78-6F6199755521}"/>
              </a:ext>
            </a:extLst>
          </p:cNvPr>
          <p:cNvSpPr txBox="1"/>
          <p:nvPr/>
        </p:nvSpPr>
        <p:spPr>
          <a:xfrm>
            <a:off x="-365760" y="6501817"/>
            <a:ext cx="328736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s-ES" sz="1400" b="1" i="1" u="none" strike="noStrike" kern="1200" cap="none" spc="0" normalizeH="0" baseline="0" noProof="0" dirty="0" err="1">
                <a:ln>
                  <a:noFill/>
                </a:ln>
                <a:solidFill>
                  <a:srgbClr val="FFFFFF"/>
                </a:solidFill>
                <a:effectLst/>
                <a:uLnTx/>
                <a:uFillTx/>
                <a:latin typeface="Candara"/>
                <a:ea typeface="+mn-ea"/>
                <a:cs typeface="+mn-cs"/>
              </a:rPr>
              <a:t>Leading</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the</a:t>
            </a:r>
            <a:r>
              <a:rPr kumimoji="0" lang="es-ES" sz="1400" b="1" i="1" u="none" strike="noStrike" kern="1200" cap="none" spc="0" normalizeH="0" baseline="0" noProof="0" dirty="0">
                <a:ln>
                  <a:noFill/>
                </a:ln>
                <a:solidFill>
                  <a:srgbClr val="FFFFFF"/>
                </a:solidFill>
                <a:effectLst/>
                <a:uLnTx/>
                <a:uFillTx/>
                <a:latin typeface="Candara"/>
                <a:ea typeface="+mn-ea"/>
                <a:cs typeface="+mn-cs"/>
              </a:rPr>
              <a:t> </a:t>
            </a:r>
            <a:r>
              <a:rPr kumimoji="0" lang="es-ES" sz="1400" b="1" i="1" u="none" strike="noStrike" kern="1200" cap="none" spc="0" normalizeH="0" baseline="0" noProof="0" dirty="0" err="1">
                <a:ln>
                  <a:noFill/>
                </a:ln>
                <a:solidFill>
                  <a:srgbClr val="FFFFFF"/>
                </a:solidFill>
                <a:effectLst/>
                <a:uLnTx/>
                <a:uFillTx/>
                <a:latin typeface="Candara"/>
                <a:ea typeface="+mn-ea"/>
                <a:cs typeface="+mn-cs"/>
              </a:rPr>
              <a:t>transformation</a:t>
            </a:r>
            <a:endParaRPr kumimoji="0" lang="es-ES" sz="1400" b="1" i="1" u="none" strike="noStrike" kern="1200" cap="none" spc="0" normalizeH="0" baseline="0" noProof="0" dirty="0">
              <a:ln>
                <a:noFill/>
              </a:ln>
              <a:solidFill>
                <a:srgbClr val="FFFFFF"/>
              </a:solidFill>
              <a:effectLst/>
              <a:uLnTx/>
              <a:uFillTx/>
              <a:latin typeface="Candara"/>
              <a:ea typeface="+mn-ea"/>
              <a:cs typeface="+mn-cs"/>
            </a:endParaRPr>
          </a:p>
        </p:txBody>
      </p:sp>
      <p:sp>
        <p:nvSpPr>
          <p:cNvPr id="7" name="CuadroTexto 6">
            <a:extLst>
              <a:ext uri="{FF2B5EF4-FFF2-40B4-BE49-F238E27FC236}">
                <a16:creationId xmlns:a16="http://schemas.microsoft.com/office/drawing/2014/main" id="{5B70F851-5C02-B4F6-238A-330E5B36E954}"/>
              </a:ext>
            </a:extLst>
          </p:cNvPr>
          <p:cNvSpPr txBox="1"/>
          <p:nvPr/>
        </p:nvSpPr>
        <p:spPr>
          <a:xfrm>
            <a:off x="-323214" y="6345076"/>
            <a:ext cx="2517731" cy="286232"/>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400" b="0" i="1" u="none" strike="noStrike" kern="1200" cap="none" spc="0" normalizeH="0" baseline="0" noProof="0" dirty="0">
                <a:ln>
                  <a:noFill/>
                </a:ln>
                <a:solidFill>
                  <a:srgbClr val="FFFFFF"/>
                </a:solidFill>
                <a:effectLst/>
                <a:uLnTx/>
                <a:uFillTx/>
                <a:latin typeface="Candara"/>
                <a:ea typeface="+mn-ea"/>
                <a:cs typeface="+mn-cs"/>
              </a:rPr>
              <a:t>A la Connie Clark </a:t>
            </a:r>
          </a:p>
        </p:txBody>
      </p:sp>
    </p:spTree>
    <p:extLst>
      <p:ext uri="{BB962C8B-B14F-4D97-AF65-F5344CB8AC3E}">
        <p14:creationId xmlns:p14="http://schemas.microsoft.com/office/powerpoint/2010/main" val="178137587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2530</Words>
  <Application>Microsoft Office PowerPoint</Application>
  <PresentationFormat>Panorámica</PresentationFormat>
  <Paragraphs>412</Paragraphs>
  <Slides>30</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30</vt:i4>
      </vt:variant>
    </vt:vector>
  </HeadingPairs>
  <TitlesOfParts>
    <vt:vector size="42" baseType="lpstr">
      <vt:lpstr>72 Black</vt:lpstr>
      <vt:lpstr>Aharoni</vt:lpstr>
      <vt:lpstr>-apple-system</vt:lpstr>
      <vt:lpstr>Arial</vt:lpstr>
      <vt:lpstr>Bookman Old Style</vt:lpstr>
      <vt:lpstr>Calibri</vt:lpstr>
      <vt:lpstr>Calibri Light</vt:lpstr>
      <vt:lpstr>Candara</vt:lpstr>
      <vt:lpstr>Corbel</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Clark, Connie</dc:creator>
  <cp:lastModifiedBy>Clark, Connie</cp:lastModifiedBy>
  <cp:revision>1</cp:revision>
  <dcterms:created xsi:type="dcterms:W3CDTF">2024-05-24T00:09:17Z</dcterms:created>
  <dcterms:modified xsi:type="dcterms:W3CDTF">2024-05-24T00:10:27Z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f52e709-27cd-4bee-a620-278331e736b2_Enabled">
    <vt:lpwstr>true</vt:lpwstr>
  </property>
  <property fmtid="{D5CDD505-2E9C-101B-9397-08002B2CF9AE}" pid="3" name="MSIP_Label_3f52e709-27cd-4bee-a620-278331e736b2_SetDate">
    <vt:lpwstr>2024-05-24T00:10:27Z</vt:lpwstr>
  </property>
  <property fmtid="{D5CDD505-2E9C-101B-9397-08002B2CF9AE}" pid="4" name="MSIP_Label_3f52e709-27cd-4bee-a620-278331e736b2_Method">
    <vt:lpwstr>Privileged</vt:lpwstr>
  </property>
  <property fmtid="{D5CDD505-2E9C-101B-9397-08002B2CF9AE}" pid="5" name="MSIP_Label_3f52e709-27cd-4bee-a620-278331e736b2_Name">
    <vt:lpwstr>3f52e709-27cd-4bee-a620-278331e736b2</vt:lpwstr>
  </property>
  <property fmtid="{D5CDD505-2E9C-101B-9397-08002B2CF9AE}" pid="6" name="MSIP_Label_3f52e709-27cd-4bee-a620-278331e736b2_SiteId">
    <vt:lpwstr>fee2180b-69b6-4afe-9f14-ccd70bd4c737</vt:lpwstr>
  </property>
  <property fmtid="{D5CDD505-2E9C-101B-9397-08002B2CF9AE}" pid="7" name="MSIP_Label_3f52e709-27cd-4bee-a620-278331e736b2_ActionId">
    <vt:lpwstr>70ab09ef-dd14-4259-9df2-a5509371e14a</vt:lpwstr>
  </property>
  <property fmtid="{D5CDD505-2E9C-101B-9397-08002B2CF9AE}" pid="8" name="MSIP_Label_3f52e709-27cd-4bee-a620-278331e736b2_ContentBits">
    <vt:lpwstr>0</vt:lpwstr>
  </property>
</Properties>
</file>